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4" r:id="rId5"/>
    <p:sldMasterId id="2147483707" r:id="rId6"/>
  </p:sldMasterIdLst>
  <p:notesMasterIdLst>
    <p:notesMasterId r:id="rId62"/>
  </p:notesMasterIdLst>
  <p:handoutMasterIdLst>
    <p:handoutMasterId r:id="rId63"/>
  </p:handoutMasterIdLst>
  <p:sldIdLst>
    <p:sldId id="326" r:id="rId7"/>
    <p:sldId id="327" r:id="rId8"/>
    <p:sldId id="328" r:id="rId9"/>
    <p:sldId id="342" r:id="rId10"/>
    <p:sldId id="343" r:id="rId11"/>
    <p:sldId id="344" r:id="rId12"/>
    <p:sldId id="345" r:id="rId13"/>
    <p:sldId id="346" r:id="rId14"/>
    <p:sldId id="347" r:id="rId15"/>
    <p:sldId id="322" r:id="rId16"/>
    <p:sldId id="312" r:id="rId17"/>
    <p:sldId id="332" r:id="rId18"/>
    <p:sldId id="330" r:id="rId19"/>
    <p:sldId id="334" r:id="rId20"/>
    <p:sldId id="335" r:id="rId21"/>
    <p:sldId id="336" r:id="rId22"/>
    <p:sldId id="337" r:id="rId23"/>
    <p:sldId id="338" r:id="rId24"/>
    <p:sldId id="339" r:id="rId25"/>
    <p:sldId id="340" r:id="rId26"/>
    <p:sldId id="341" r:id="rId27"/>
    <p:sldId id="348" r:id="rId28"/>
    <p:sldId id="349" r:id="rId29"/>
    <p:sldId id="350" r:id="rId30"/>
    <p:sldId id="351" r:id="rId31"/>
    <p:sldId id="352" r:id="rId32"/>
    <p:sldId id="353" r:id="rId33"/>
    <p:sldId id="333" r:id="rId34"/>
    <p:sldId id="354" r:id="rId35"/>
    <p:sldId id="355" r:id="rId36"/>
    <p:sldId id="356" r:id="rId37"/>
    <p:sldId id="357" r:id="rId38"/>
    <p:sldId id="358" r:id="rId39"/>
    <p:sldId id="359" r:id="rId40"/>
    <p:sldId id="360" r:id="rId41"/>
    <p:sldId id="361" r:id="rId42"/>
    <p:sldId id="362" r:id="rId43"/>
    <p:sldId id="363" r:id="rId44"/>
    <p:sldId id="364" r:id="rId45"/>
    <p:sldId id="365" r:id="rId46"/>
    <p:sldId id="366" r:id="rId47"/>
    <p:sldId id="367" r:id="rId48"/>
    <p:sldId id="368" r:id="rId49"/>
    <p:sldId id="329" r:id="rId50"/>
    <p:sldId id="369" r:id="rId51"/>
    <p:sldId id="370" r:id="rId52"/>
    <p:sldId id="371" r:id="rId53"/>
    <p:sldId id="372" r:id="rId54"/>
    <p:sldId id="373" r:id="rId55"/>
    <p:sldId id="374" r:id="rId56"/>
    <p:sldId id="375" r:id="rId57"/>
    <p:sldId id="376" r:id="rId58"/>
    <p:sldId id="331" r:id="rId59"/>
    <p:sldId id="377" r:id="rId60"/>
    <p:sldId id="378" r:id="rId61"/>
  </p:sldIdLst>
  <p:sldSz cx="13442950" cy="7561263"/>
  <p:notesSz cx="6858000" cy="9144000"/>
  <p:defaultTextStyle>
    <a:defPPr>
      <a:defRPr lang="en-US"/>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4" userDrawn="1">
          <p15:clr>
            <a:srgbClr val="A4A3A4"/>
          </p15:clr>
        </p15:guide>
        <p15:guide id="2" orient="horz" pos="4307" userDrawn="1">
          <p15:clr>
            <a:srgbClr val="A4A3A4"/>
          </p15:clr>
        </p15:guide>
        <p15:guide id="3" orient="horz" pos="2703" userDrawn="1">
          <p15:clr>
            <a:srgbClr val="A4A3A4"/>
          </p15:clr>
        </p15:guide>
        <p15:guide id="4" orient="horz" pos="2529" userDrawn="1">
          <p15:clr>
            <a:srgbClr val="A4A3A4"/>
          </p15:clr>
        </p15:guide>
        <p15:guide id="5" pos="399" userDrawn="1">
          <p15:clr>
            <a:srgbClr val="A4A3A4"/>
          </p15:clr>
        </p15:guide>
        <p15:guide id="6" pos="4130" userDrawn="1">
          <p15:clr>
            <a:srgbClr val="A4A3A4"/>
          </p15:clr>
        </p15:guide>
        <p15:guide id="7" pos="2803" userDrawn="1">
          <p15:clr>
            <a:srgbClr val="A4A3A4"/>
          </p15:clr>
        </p15:guide>
        <p15:guide id="8" pos="3012" userDrawn="1">
          <p15:clr>
            <a:srgbClr val="A4A3A4"/>
          </p15:clr>
        </p15:guide>
        <p15:guide id="9" pos="5427" userDrawn="1">
          <p15:clr>
            <a:srgbClr val="A4A3A4"/>
          </p15:clr>
        </p15:guide>
        <p15:guide id="10" pos="5647" userDrawn="1">
          <p15:clr>
            <a:srgbClr val="A4A3A4"/>
          </p15:clr>
        </p15:guide>
        <p15:guide id="11" pos="8061" userDrawn="1">
          <p15:clr>
            <a:srgbClr val="A4A3A4"/>
          </p15:clr>
        </p15:guide>
        <p15:guide id="12" pos="4347" userDrawn="1">
          <p15:clr>
            <a:srgbClr val="A4A3A4"/>
          </p15:clr>
        </p15:guide>
        <p15:guide id="13" pos="1717" userDrawn="1">
          <p15:clr>
            <a:srgbClr val="A4A3A4"/>
          </p15:clr>
        </p15:guide>
        <p15:guide id="14" pos="1488" userDrawn="1">
          <p15:clr>
            <a:srgbClr val="A4A3A4"/>
          </p15:clr>
        </p15:guide>
        <p15:guide id="15" pos="6762" userDrawn="1">
          <p15:clr>
            <a:srgbClr val="A4A3A4"/>
          </p15:clr>
        </p15:guide>
        <p15:guide id="16" pos="69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B4D"/>
    <a:srgbClr val="C8102E"/>
    <a:srgbClr val="0047BB"/>
    <a:srgbClr val="AC4FC6"/>
    <a:srgbClr val="008C95"/>
    <a:srgbClr val="FF6A13"/>
    <a:srgbClr val="898D8D"/>
    <a:srgbClr val="0084D5"/>
    <a:srgbClr val="00AFD7"/>
    <a:srgbClr val="418F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204E21-8E79-4EF0-B481-7168E66F5686}" v="15" dt="2020-10-29T01:23:00.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0" autoAdjust="0"/>
    <p:restoredTop sz="94672" autoAdjust="0"/>
  </p:normalViewPr>
  <p:slideViewPr>
    <p:cSldViewPr snapToGrid="0" snapToObjects="1">
      <p:cViewPr varScale="1">
        <p:scale>
          <a:sx n="95" d="100"/>
          <a:sy n="95" d="100"/>
        </p:scale>
        <p:origin x="702" y="84"/>
      </p:cViewPr>
      <p:guideLst>
        <p:guide orient="horz" pos="1074"/>
        <p:guide orient="horz" pos="4307"/>
        <p:guide orient="horz" pos="2703"/>
        <p:guide orient="horz" pos="2529"/>
        <p:guide pos="399"/>
        <p:guide pos="4130"/>
        <p:guide pos="2803"/>
        <p:guide pos="3012"/>
        <p:guide pos="5427"/>
        <p:guide pos="5647"/>
        <p:guide pos="8061"/>
        <p:guide pos="4347"/>
        <p:guide pos="1717"/>
        <p:guide pos="1488"/>
        <p:guide pos="6762"/>
        <p:guide pos="69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76" d="100"/>
          <a:sy n="76" d="100"/>
        </p:scale>
        <p:origin x="-289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Ryalls" userId="1b61b9bf-476b-4ba9-8602-9ee41d4ef4fb" providerId="ADAL" clId="{F75E570D-FE74-402F-A46B-FFBDA8005BB5}"/>
    <pc:docChg chg="modSld">
      <pc:chgData name="Samantha Ryalls" userId="1b61b9bf-476b-4ba9-8602-9ee41d4ef4fb" providerId="ADAL" clId="{F75E570D-FE74-402F-A46B-FFBDA8005BB5}" dt="2020-10-29T01:25:51.307" v="61" actId="5793"/>
      <pc:docMkLst>
        <pc:docMk/>
      </pc:docMkLst>
      <pc:sldChg chg="modNotesTx">
        <pc:chgData name="Samantha Ryalls" userId="1b61b9bf-476b-4ba9-8602-9ee41d4ef4fb" providerId="ADAL" clId="{F75E570D-FE74-402F-A46B-FFBDA8005BB5}" dt="2020-10-29T01:25:38.104" v="59" actId="6549"/>
        <pc:sldMkLst>
          <pc:docMk/>
          <pc:sldMk cId="2566449934" sldId="329"/>
        </pc:sldMkLst>
      </pc:sldChg>
      <pc:sldChg chg="modNotesTx">
        <pc:chgData name="Samantha Ryalls" userId="1b61b9bf-476b-4ba9-8602-9ee41d4ef4fb" providerId="ADAL" clId="{F75E570D-FE74-402F-A46B-FFBDA8005BB5}" dt="2020-10-29T01:24:37.925" v="50" actId="6549"/>
        <pc:sldMkLst>
          <pc:docMk/>
          <pc:sldMk cId="2713192856" sldId="331"/>
        </pc:sldMkLst>
      </pc:sldChg>
      <pc:sldChg chg="modNotesTx">
        <pc:chgData name="Samantha Ryalls" userId="1b61b9bf-476b-4ba9-8602-9ee41d4ef4fb" providerId="ADAL" clId="{F75E570D-FE74-402F-A46B-FFBDA8005BB5}" dt="2020-10-29T01:25:32.954" v="58" actId="6549"/>
        <pc:sldMkLst>
          <pc:docMk/>
          <pc:sldMk cId="639694225" sldId="369"/>
        </pc:sldMkLst>
      </pc:sldChg>
      <pc:sldChg chg="modNotesTx">
        <pc:chgData name="Samantha Ryalls" userId="1b61b9bf-476b-4ba9-8602-9ee41d4ef4fb" providerId="ADAL" clId="{F75E570D-FE74-402F-A46B-FFBDA8005BB5}" dt="2020-10-29T01:25:28.508" v="57" actId="6549"/>
        <pc:sldMkLst>
          <pc:docMk/>
          <pc:sldMk cId="3890583021" sldId="370"/>
        </pc:sldMkLst>
      </pc:sldChg>
      <pc:sldChg chg="modNotesTx">
        <pc:chgData name="Samantha Ryalls" userId="1b61b9bf-476b-4ba9-8602-9ee41d4ef4fb" providerId="ADAL" clId="{F75E570D-FE74-402F-A46B-FFBDA8005BB5}" dt="2020-10-29T01:25:19.240" v="56" actId="6549"/>
        <pc:sldMkLst>
          <pc:docMk/>
          <pc:sldMk cId="6075794" sldId="371"/>
        </pc:sldMkLst>
      </pc:sldChg>
      <pc:sldChg chg="modNotesTx">
        <pc:chgData name="Samantha Ryalls" userId="1b61b9bf-476b-4ba9-8602-9ee41d4ef4fb" providerId="ADAL" clId="{F75E570D-FE74-402F-A46B-FFBDA8005BB5}" dt="2020-10-29T01:25:09.530" v="55" actId="6549"/>
        <pc:sldMkLst>
          <pc:docMk/>
          <pc:sldMk cId="3374708533" sldId="372"/>
        </pc:sldMkLst>
      </pc:sldChg>
      <pc:sldChg chg="modNotesTx">
        <pc:chgData name="Samantha Ryalls" userId="1b61b9bf-476b-4ba9-8602-9ee41d4ef4fb" providerId="ADAL" clId="{F75E570D-FE74-402F-A46B-FFBDA8005BB5}" dt="2020-10-29T01:24:59.212" v="54" actId="6549"/>
        <pc:sldMkLst>
          <pc:docMk/>
          <pc:sldMk cId="1277200470" sldId="373"/>
        </pc:sldMkLst>
      </pc:sldChg>
      <pc:sldChg chg="modNotesTx">
        <pc:chgData name="Samantha Ryalls" userId="1b61b9bf-476b-4ba9-8602-9ee41d4ef4fb" providerId="ADAL" clId="{F75E570D-FE74-402F-A46B-FFBDA8005BB5}" dt="2020-10-29T01:25:51.307" v="61" actId="5793"/>
        <pc:sldMkLst>
          <pc:docMk/>
          <pc:sldMk cId="1976101030" sldId="374"/>
        </pc:sldMkLst>
      </pc:sldChg>
      <pc:sldChg chg="modNotesTx">
        <pc:chgData name="Samantha Ryalls" userId="1b61b9bf-476b-4ba9-8602-9ee41d4ef4fb" providerId="ADAL" clId="{F75E570D-FE74-402F-A46B-FFBDA8005BB5}" dt="2020-10-29T01:24:50.202" v="52" actId="6549"/>
        <pc:sldMkLst>
          <pc:docMk/>
          <pc:sldMk cId="2580052148" sldId="375"/>
        </pc:sldMkLst>
      </pc:sldChg>
      <pc:sldChg chg="modNotesTx">
        <pc:chgData name="Samantha Ryalls" userId="1b61b9bf-476b-4ba9-8602-9ee41d4ef4fb" providerId="ADAL" clId="{F75E570D-FE74-402F-A46B-FFBDA8005BB5}" dt="2020-10-29T01:24:33.258" v="49" actId="6549"/>
        <pc:sldMkLst>
          <pc:docMk/>
          <pc:sldMk cId="2676547936" sldId="376"/>
        </pc:sldMkLst>
      </pc:sldChg>
      <pc:sldChg chg="modNotesTx">
        <pc:chgData name="Samantha Ryalls" userId="1b61b9bf-476b-4ba9-8602-9ee41d4ef4fb" providerId="ADAL" clId="{F75E570D-FE74-402F-A46B-FFBDA8005BB5}" dt="2020-10-29T01:24:43.337" v="51" actId="6549"/>
        <pc:sldMkLst>
          <pc:docMk/>
          <pc:sldMk cId="3023109228" sldId="37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A03D047-C8CB-44E8-A9D0-BE0B7F695B71}" type="datetimeFigureOut">
              <a:rPr lang="en-GB" smtClean="0"/>
              <a:t>29/10/2020</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C5048C-FC08-42F5-98A8-F302DB63D928}" type="slidenum">
              <a:rPr lang="en-GB" smtClean="0"/>
              <a:t>‹#›</a:t>
            </a:fld>
            <a:endParaRPr lang="en-GB" dirty="0"/>
          </a:p>
        </p:txBody>
      </p:sp>
    </p:spTree>
    <p:extLst>
      <p:ext uri="{BB962C8B-B14F-4D97-AF65-F5344CB8AC3E}">
        <p14:creationId xmlns:p14="http://schemas.microsoft.com/office/powerpoint/2010/main" val="2892931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B86512-4EF2-4CA8-8CE3-42FBAAA0DA0B}" type="datetimeFigureOut">
              <a:rPr lang="en-GB" smtClean="0"/>
              <a:t>29/10/2020</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3BF0D0-871C-4A94-8721-37B74EA53A02}" type="slidenum">
              <a:rPr lang="en-GB" smtClean="0"/>
              <a:t>‹#›</a:t>
            </a:fld>
            <a:endParaRPr lang="en-GB" dirty="0"/>
          </a:p>
        </p:txBody>
      </p:sp>
    </p:spTree>
    <p:extLst>
      <p:ext uri="{BB962C8B-B14F-4D97-AF65-F5344CB8AC3E}">
        <p14:creationId xmlns:p14="http://schemas.microsoft.com/office/powerpoint/2010/main" val="1302298049"/>
      </p:ext>
    </p:extLst>
  </p:cSld>
  <p:clrMap bg1="lt1" tx1="dk1" bg2="lt2" tx2="dk2" accent1="accent1" accent2="accent2" accent3="accent3" accent4="accent4" accent5="accent5" accent6="accent6" hlink="hlink" folHlink="folHlink"/>
  <p:notesStyle>
    <a:lvl1pPr marL="0" algn="l" defTabSz="1043056" rtl="0" eaLnBrk="1" latinLnBrk="0" hangingPunct="1">
      <a:defRPr sz="1400" kern="1200">
        <a:solidFill>
          <a:schemeClr val="tx1"/>
        </a:solidFill>
        <a:latin typeface="+mn-lt"/>
        <a:ea typeface="+mn-ea"/>
        <a:cs typeface="+mn-cs"/>
      </a:defRPr>
    </a:lvl1pPr>
    <a:lvl2pPr marL="521528" algn="l" defTabSz="1043056" rtl="0" eaLnBrk="1" latinLnBrk="0" hangingPunct="1">
      <a:defRPr sz="1400" kern="1200">
        <a:solidFill>
          <a:schemeClr val="tx1"/>
        </a:solidFill>
        <a:latin typeface="+mn-lt"/>
        <a:ea typeface="+mn-ea"/>
        <a:cs typeface="+mn-cs"/>
      </a:defRPr>
    </a:lvl2pPr>
    <a:lvl3pPr marL="1043056" algn="l" defTabSz="1043056" rtl="0" eaLnBrk="1" latinLnBrk="0" hangingPunct="1">
      <a:defRPr sz="1400" kern="1200">
        <a:solidFill>
          <a:schemeClr val="tx1"/>
        </a:solidFill>
        <a:latin typeface="+mn-lt"/>
        <a:ea typeface="+mn-ea"/>
        <a:cs typeface="+mn-cs"/>
      </a:defRPr>
    </a:lvl3pPr>
    <a:lvl4pPr marL="1564584" algn="l" defTabSz="1043056" rtl="0" eaLnBrk="1" latinLnBrk="0" hangingPunct="1">
      <a:defRPr sz="1400" kern="1200">
        <a:solidFill>
          <a:schemeClr val="tx1"/>
        </a:solidFill>
        <a:latin typeface="+mn-lt"/>
        <a:ea typeface="+mn-ea"/>
        <a:cs typeface="+mn-cs"/>
      </a:defRPr>
    </a:lvl4pPr>
    <a:lvl5pPr marL="2086112" algn="l" defTabSz="1043056" rtl="0" eaLnBrk="1" latinLnBrk="0" hangingPunct="1">
      <a:defRPr sz="1400" kern="1200">
        <a:solidFill>
          <a:schemeClr val="tx1"/>
        </a:solidFill>
        <a:latin typeface="+mn-lt"/>
        <a:ea typeface="+mn-ea"/>
        <a:cs typeface="+mn-cs"/>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9533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9047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6236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7013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0788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9789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2083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5443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8170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6926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5216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072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8254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659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4004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43056"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3611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6962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5793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3744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1209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90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286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3973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4100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766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9176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421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3824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0187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21118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lang="en-AU" sz="1600" dirty="0"/>
          </a:p>
        </p:txBody>
      </p:sp>
      <p:sp>
        <p:nvSpPr>
          <p:cNvPr id="4" name="Slide Number Placehold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563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Clr>
                <a:schemeClr val="tx1"/>
              </a:buClr>
              <a:buFont typeface="+mj-lt"/>
              <a:buNone/>
            </a:pPr>
            <a:endParaRPr lang="en-AU"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1783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7929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100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6335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2997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6210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333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4957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6059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1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E23BF0D0-871C-4A94-8721-37B74EA53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681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ictur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753"/>
            <a:ext cx="13442947" cy="7559757"/>
          </a:xfrm>
          <a:prstGeom prst="rect">
            <a:avLst/>
          </a:prstGeom>
        </p:spPr>
      </p:pic>
      <p:sp>
        <p:nvSpPr>
          <p:cNvPr id="9" name="Title 8"/>
          <p:cNvSpPr>
            <a:spLocks noGrp="1"/>
          </p:cNvSpPr>
          <p:nvPr>
            <p:ph type="title" hasCustomPrompt="1"/>
          </p:nvPr>
        </p:nvSpPr>
        <p:spPr>
          <a:xfrm>
            <a:off x="632634" y="1705581"/>
            <a:ext cx="7422056" cy="2231368"/>
          </a:xfrm>
          <a:noFill/>
        </p:spPr>
        <p:txBody>
          <a:bodyPr wrap="square" lIns="234000" tIns="288000" rIns="234000" bIns="828000">
            <a:spAutoFit/>
          </a:bodyPr>
          <a:lstStyle>
            <a:lvl1pPr>
              <a:lnSpc>
                <a:spcPts val="4274"/>
              </a:lnSpc>
              <a:defRPr sz="4777" kern="1200" spc="-63" baseline="0">
                <a:solidFill>
                  <a:schemeClr val="bg1"/>
                </a:solidFill>
              </a:defRPr>
            </a:lvl1pPr>
          </a:lstStyle>
          <a:p>
            <a:r>
              <a:rPr lang="en-US" dirty="0"/>
              <a:t>Click to edit</a:t>
            </a:r>
            <a:br>
              <a:rPr lang="en-US" dirty="0"/>
            </a:br>
            <a:r>
              <a:rPr lang="en-US" dirty="0"/>
              <a:t>Master title style</a:t>
            </a:r>
            <a:endParaRPr lang="en-GB" dirty="0"/>
          </a:p>
        </p:txBody>
      </p:sp>
      <p:sp>
        <p:nvSpPr>
          <p:cNvPr id="2" name="Date Placeholder 1"/>
          <p:cNvSpPr>
            <a:spLocks noGrp="1"/>
          </p:cNvSpPr>
          <p:nvPr>
            <p:ph type="dt" sz="half" idx="10"/>
          </p:nvPr>
        </p:nvSpPr>
        <p:spPr>
          <a:xfrm>
            <a:off x="632634" y="2943162"/>
            <a:ext cx="5923200" cy="468000"/>
          </a:xfrm>
          <a:prstGeom prst="rect">
            <a:avLst/>
          </a:prstGeom>
        </p:spPr>
        <p:txBody>
          <a:bodyPr lIns="234000" bIns="234000" anchor="b" anchorCtr="0"/>
          <a:lstStyle>
            <a:lvl1pPr algn="l">
              <a:defRPr sz="2137">
                <a:solidFill>
                  <a:schemeClr val="bg1"/>
                </a:solidFill>
              </a:defRPr>
            </a:lvl1pPr>
          </a:lstStyle>
          <a:p>
            <a:endParaRPr lang="en-GB" dirty="0"/>
          </a:p>
        </p:txBody>
      </p:sp>
    </p:spTree>
    <p:extLst>
      <p:ext uri="{BB962C8B-B14F-4D97-AF65-F5344CB8AC3E}">
        <p14:creationId xmlns:p14="http://schemas.microsoft.com/office/powerpoint/2010/main" val="252649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592" y="1703388"/>
            <a:ext cx="7997756" cy="5364000"/>
          </a:xfrm>
        </p:spPr>
        <p:txBody>
          <a:bodyPr/>
          <a:lstStyle>
            <a:lvl1pPr algn="l">
              <a:spcAft>
                <a:spcPts val="754"/>
              </a:spcAft>
              <a:tabLst>
                <a:tab pos="8008529" algn="r"/>
              </a:tabLst>
              <a:defRPr sz="2514" b="0" cap="all" baseline="0">
                <a:solidFill>
                  <a:srgbClr val="0084D5"/>
                </a:solidFill>
              </a:defRPr>
            </a:lvl1pPr>
            <a:lvl2pPr marL="0" indent="0">
              <a:spcAft>
                <a:spcPts val="0"/>
              </a:spcAft>
              <a:buFont typeface="Arial" panose="020B0604020202020204" pitchFamily="34" charset="0"/>
              <a:buNone/>
              <a:tabLst>
                <a:tab pos="8008529" algn="r"/>
              </a:tabLst>
              <a:defRPr>
                <a:solidFill>
                  <a:srgbClr val="141B4D"/>
                </a:solidFill>
              </a:defRPr>
            </a:lvl2pPr>
            <a:lvl3pPr marL="0" indent="0">
              <a:spcAft>
                <a:spcPts val="0"/>
              </a:spcAft>
              <a:buNone/>
              <a:tabLst>
                <a:tab pos="8008529" algn="r"/>
              </a:tabLst>
              <a:defRPr/>
            </a:lvl3pPr>
            <a:lvl4pPr marL="0" indent="0">
              <a:spcAft>
                <a:spcPts val="0"/>
              </a:spcAft>
              <a:buNone/>
              <a:tabLst>
                <a:tab pos="8008529" algn="r"/>
              </a:tabLst>
              <a:defRPr/>
            </a:lvl4pPr>
            <a:lvl5pPr marL="0" indent="0">
              <a:spcAft>
                <a:spcPts val="0"/>
              </a:spcAft>
              <a:buFont typeface="Arial" panose="020B0604020202020204" pitchFamily="34" charset="0"/>
              <a:buNone/>
              <a:tabLst>
                <a:tab pos="8008529" algn="r"/>
              </a:tabLst>
              <a:defRPr/>
            </a:lvl5pPr>
            <a:lvl6pPr marL="0" indent="0">
              <a:spcAft>
                <a:spcPts val="0"/>
              </a:spcAft>
              <a:buFont typeface="Arial" panose="020B0604020202020204" pitchFamily="34" charset="0"/>
              <a:buNone/>
              <a:tabLst>
                <a:tab pos="8008529" algn="r"/>
              </a:tabLst>
              <a:defRPr/>
            </a:lvl6pPr>
            <a:lvl7pPr marL="0" indent="0">
              <a:spcAft>
                <a:spcPts val="0"/>
              </a:spcAft>
              <a:buFont typeface="Arial" panose="020B0604020202020204" pitchFamily="34" charset="0"/>
              <a:buNone/>
              <a:tabLst>
                <a:tab pos="8008529" algn="r"/>
              </a:tabLst>
              <a:defRPr/>
            </a:lvl7pPr>
            <a:lvl8pPr marL="0" indent="0">
              <a:spcAft>
                <a:spcPts val="0"/>
              </a:spcAft>
              <a:buFont typeface="Arial" panose="020B0604020202020204" pitchFamily="34" charset="0"/>
              <a:buNone/>
              <a:tabLst>
                <a:tab pos="8008529" algn="r"/>
              </a:tabLst>
              <a:defRPr/>
            </a:lvl8pPr>
            <a:lvl9pPr marL="0" indent="0">
              <a:spcAft>
                <a:spcPts val="0"/>
              </a:spcAft>
              <a:buFont typeface="Arial" panose="020B0604020202020204" pitchFamily="34" charset="0"/>
              <a:buNone/>
              <a:tabLst>
                <a:tab pos="8008529" algn="r"/>
              </a:tabLst>
              <a:defRPr/>
            </a:lvl9pPr>
          </a:lstStyle>
          <a:p>
            <a:pPr lvl="0"/>
            <a:r>
              <a:rPr lang="en-US" dirty="0"/>
              <a:t>Click to edit Master text styles	1</a:t>
            </a:r>
          </a:p>
          <a:p>
            <a:pPr lvl="1"/>
            <a:r>
              <a:rPr lang="en-US" dirty="0"/>
              <a:t>Second level	1</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633591" y="468001"/>
            <a:ext cx="9865924" cy="502895"/>
          </a:xfrm>
          <a:prstGeom prst="rect">
            <a:avLst/>
          </a:prstGeom>
          <a:noFill/>
        </p:spPr>
        <p:txBody>
          <a:bodyPr wrap="square" lIns="0" tIns="0" rIns="0" bIns="0" rtlCol="0">
            <a:spAutoFit/>
          </a:bodyPr>
          <a:lstStyle/>
          <a:p>
            <a:r>
              <a:rPr lang="en-GB" sz="3268" dirty="0"/>
              <a:t>TABLE OF</a:t>
            </a:r>
          </a:p>
        </p:txBody>
      </p:sp>
      <p:sp>
        <p:nvSpPr>
          <p:cNvPr id="16" name="TextBox 15"/>
          <p:cNvSpPr txBox="1"/>
          <p:nvPr userDrawn="1"/>
        </p:nvSpPr>
        <p:spPr>
          <a:xfrm>
            <a:off x="633591" y="802801"/>
            <a:ext cx="9865924" cy="502895"/>
          </a:xfrm>
          <a:prstGeom prst="rect">
            <a:avLst/>
          </a:prstGeom>
          <a:noFill/>
        </p:spPr>
        <p:txBody>
          <a:bodyPr wrap="square" lIns="0" tIns="0" rIns="0" bIns="0" rtlCol="0">
            <a:spAutoFit/>
          </a:bodyPr>
          <a:lstStyle/>
          <a:p>
            <a:r>
              <a:rPr lang="en-GB" sz="3268" dirty="0">
                <a:solidFill>
                  <a:srgbClr val="0084D5"/>
                </a:solidFill>
              </a:rPr>
              <a:t>CONTENTS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697" y="332622"/>
            <a:ext cx="1607650" cy="687328"/>
          </a:xfrm>
          <a:prstGeom prst="rect">
            <a:avLst/>
          </a:prstGeom>
        </p:spPr>
      </p:pic>
    </p:spTree>
    <p:extLst>
      <p:ext uri="{BB962C8B-B14F-4D97-AF65-F5344CB8AC3E}">
        <p14:creationId xmlns:p14="http://schemas.microsoft.com/office/powerpoint/2010/main" val="2638627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able of Contents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592" y="1701525"/>
            <a:ext cx="7997756" cy="5364000"/>
          </a:xfrm>
        </p:spPr>
        <p:txBody>
          <a:bodyPr/>
          <a:lstStyle>
            <a:lvl1pPr algn="l">
              <a:spcAft>
                <a:spcPts val="754"/>
              </a:spcAft>
              <a:tabLst>
                <a:tab pos="8008529" algn="r"/>
              </a:tabLst>
              <a:defRPr sz="2514" b="0" cap="all" baseline="0">
                <a:solidFill>
                  <a:srgbClr val="0084D5"/>
                </a:solidFill>
              </a:defRPr>
            </a:lvl1pPr>
            <a:lvl2pPr marL="0" indent="0">
              <a:spcAft>
                <a:spcPts val="0"/>
              </a:spcAft>
              <a:buFont typeface="Arial" panose="020B0604020202020204" pitchFamily="34" charset="0"/>
              <a:buNone/>
              <a:tabLst>
                <a:tab pos="8008529" algn="r"/>
              </a:tabLst>
              <a:defRPr>
                <a:solidFill>
                  <a:srgbClr val="141B4D"/>
                </a:solidFill>
              </a:defRPr>
            </a:lvl2pPr>
            <a:lvl3pPr marL="0" indent="0">
              <a:spcAft>
                <a:spcPts val="0"/>
              </a:spcAft>
              <a:buNone/>
              <a:tabLst>
                <a:tab pos="8008529" algn="r"/>
              </a:tabLst>
              <a:defRPr/>
            </a:lvl3pPr>
            <a:lvl4pPr marL="0" indent="0">
              <a:spcAft>
                <a:spcPts val="0"/>
              </a:spcAft>
              <a:buNone/>
              <a:tabLst>
                <a:tab pos="8008529" algn="r"/>
              </a:tabLst>
              <a:defRPr/>
            </a:lvl4pPr>
            <a:lvl5pPr marL="0" indent="0">
              <a:spcAft>
                <a:spcPts val="0"/>
              </a:spcAft>
              <a:buFont typeface="Arial" panose="020B0604020202020204" pitchFamily="34" charset="0"/>
              <a:buNone/>
              <a:tabLst>
                <a:tab pos="8008529" algn="r"/>
              </a:tabLst>
              <a:defRPr/>
            </a:lvl5pPr>
            <a:lvl6pPr marL="0" indent="0">
              <a:spcAft>
                <a:spcPts val="0"/>
              </a:spcAft>
              <a:buFont typeface="Arial" panose="020B0604020202020204" pitchFamily="34" charset="0"/>
              <a:buNone/>
              <a:tabLst>
                <a:tab pos="8008529" algn="r"/>
              </a:tabLst>
              <a:defRPr/>
            </a:lvl6pPr>
            <a:lvl7pPr marL="0" indent="0">
              <a:spcAft>
                <a:spcPts val="0"/>
              </a:spcAft>
              <a:buFont typeface="Arial" panose="020B0604020202020204" pitchFamily="34" charset="0"/>
              <a:buNone/>
              <a:tabLst>
                <a:tab pos="8008529" algn="r"/>
              </a:tabLst>
              <a:defRPr/>
            </a:lvl7pPr>
            <a:lvl8pPr marL="0" indent="0">
              <a:spcAft>
                <a:spcPts val="0"/>
              </a:spcAft>
              <a:buFont typeface="Arial" panose="020B0604020202020204" pitchFamily="34" charset="0"/>
              <a:buNone/>
              <a:tabLst>
                <a:tab pos="8008529" algn="r"/>
              </a:tabLst>
              <a:defRPr/>
            </a:lvl8pPr>
            <a:lvl9pPr marL="0" indent="0">
              <a:spcAft>
                <a:spcPts val="0"/>
              </a:spcAft>
              <a:buFont typeface="Arial" panose="020B0604020202020204" pitchFamily="34" charset="0"/>
              <a:buNone/>
              <a:tabLst>
                <a:tab pos="8008529" algn="r"/>
              </a:tabLst>
              <a:defRPr/>
            </a:lvl9pPr>
          </a:lstStyle>
          <a:p>
            <a:pPr lvl="0"/>
            <a:r>
              <a:rPr lang="en-US" dirty="0"/>
              <a:t>Click to edit Master text styles	1</a:t>
            </a:r>
          </a:p>
          <a:p>
            <a:pPr lvl="1"/>
            <a:r>
              <a:rPr lang="en-US" dirty="0"/>
              <a:t>Second level	1</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633591" y="468001"/>
            <a:ext cx="9865924" cy="502895"/>
          </a:xfrm>
          <a:prstGeom prst="rect">
            <a:avLst/>
          </a:prstGeom>
          <a:noFill/>
        </p:spPr>
        <p:txBody>
          <a:bodyPr wrap="square" lIns="0" tIns="0" rIns="0" bIns="0" rtlCol="0">
            <a:spAutoFit/>
          </a:bodyPr>
          <a:lstStyle/>
          <a:p>
            <a:r>
              <a:rPr lang="en-GB" sz="3268" dirty="0"/>
              <a:t>TABLE OF</a:t>
            </a:r>
          </a:p>
        </p:txBody>
      </p:sp>
      <p:sp>
        <p:nvSpPr>
          <p:cNvPr id="16" name="TextBox 15"/>
          <p:cNvSpPr txBox="1"/>
          <p:nvPr userDrawn="1"/>
        </p:nvSpPr>
        <p:spPr>
          <a:xfrm>
            <a:off x="633591" y="802801"/>
            <a:ext cx="9865924" cy="502895"/>
          </a:xfrm>
          <a:prstGeom prst="rect">
            <a:avLst/>
          </a:prstGeom>
          <a:noFill/>
        </p:spPr>
        <p:txBody>
          <a:bodyPr wrap="square" lIns="0" tIns="0" rIns="0" bIns="0" rtlCol="0">
            <a:spAutoFit/>
          </a:bodyPr>
          <a:lstStyle/>
          <a:p>
            <a:r>
              <a:rPr lang="en-GB" sz="3268" dirty="0">
                <a:solidFill>
                  <a:srgbClr val="0084D5"/>
                </a:solidFill>
              </a:rPr>
              <a:t>CONTENTS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2"/>
            <a:ext cx="1481333" cy="687328"/>
          </a:xfrm>
          <a:prstGeom prst="rect">
            <a:avLst/>
          </a:prstGeom>
        </p:spPr>
      </p:pic>
    </p:spTree>
    <p:extLst>
      <p:ext uri="{BB962C8B-B14F-4D97-AF65-F5344CB8AC3E}">
        <p14:creationId xmlns:p14="http://schemas.microsoft.com/office/powerpoint/2010/main" val="2626573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able of Contents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592" y="1703388"/>
            <a:ext cx="7997756" cy="5364000"/>
          </a:xfrm>
        </p:spPr>
        <p:txBody>
          <a:bodyPr/>
          <a:lstStyle>
            <a:lvl1pPr algn="l">
              <a:spcAft>
                <a:spcPts val="754"/>
              </a:spcAft>
              <a:tabLst>
                <a:tab pos="8008529" algn="r"/>
              </a:tabLst>
              <a:defRPr sz="2514" b="0" cap="all" baseline="0">
                <a:solidFill>
                  <a:srgbClr val="0084D5"/>
                </a:solidFill>
              </a:defRPr>
            </a:lvl1pPr>
            <a:lvl2pPr marL="0" indent="0">
              <a:spcAft>
                <a:spcPts val="0"/>
              </a:spcAft>
              <a:buFont typeface="Arial" panose="020B0604020202020204" pitchFamily="34" charset="0"/>
              <a:buNone/>
              <a:tabLst>
                <a:tab pos="8008529" algn="r"/>
              </a:tabLst>
              <a:defRPr>
                <a:solidFill>
                  <a:srgbClr val="141B4D"/>
                </a:solidFill>
              </a:defRPr>
            </a:lvl2pPr>
            <a:lvl3pPr marL="0" indent="0">
              <a:spcAft>
                <a:spcPts val="0"/>
              </a:spcAft>
              <a:buNone/>
              <a:tabLst>
                <a:tab pos="8008529" algn="r"/>
              </a:tabLst>
              <a:defRPr/>
            </a:lvl3pPr>
            <a:lvl4pPr marL="0" indent="0">
              <a:spcAft>
                <a:spcPts val="0"/>
              </a:spcAft>
              <a:buNone/>
              <a:tabLst>
                <a:tab pos="8008529" algn="r"/>
              </a:tabLst>
              <a:defRPr/>
            </a:lvl4pPr>
            <a:lvl5pPr marL="0" indent="0">
              <a:spcAft>
                <a:spcPts val="0"/>
              </a:spcAft>
              <a:buFont typeface="Arial" panose="020B0604020202020204" pitchFamily="34" charset="0"/>
              <a:buNone/>
              <a:tabLst>
                <a:tab pos="8008529" algn="r"/>
              </a:tabLst>
              <a:defRPr/>
            </a:lvl5pPr>
            <a:lvl6pPr marL="0" indent="0">
              <a:spcAft>
                <a:spcPts val="0"/>
              </a:spcAft>
              <a:buFont typeface="Arial" panose="020B0604020202020204" pitchFamily="34" charset="0"/>
              <a:buNone/>
              <a:tabLst>
                <a:tab pos="8008529" algn="r"/>
              </a:tabLst>
              <a:defRPr/>
            </a:lvl6pPr>
            <a:lvl7pPr marL="0" indent="0">
              <a:spcAft>
                <a:spcPts val="0"/>
              </a:spcAft>
              <a:buFont typeface="Arial" panose="020B0604020202020204" pitchFamily="34" charset="0"/>
              <a:buNone/>
              <a:tabLst>
                <a:tab pos="8008529" algn="r"/>
              </a:tabLst>
              <a:defRPr/>
            </a:lvl7pPr>
            <a:lvl8pPr marL="0" indent="0">
              <a:spcAft>
                <a:spcPts val="0"/>
              </a:spcAft>
              <a:buFont typeface="Arial" panose="020B0604020202020204" pitchFamily="34" charset="0"/>
              <a:buNone/>
              <a:tabLst>
                <a:tab pos="8008529" algn="r"/>
              </a:tabLst>
              <a:defRPr/>
            </a:lvl8pPr>
            <a:lvl9pPr marL="0" indent="0">
              <a:spcAft>
                <a:spcPts val="0"/>
              </a:spcAft>
              <a:buFont typeface="Arial" panose="020B0604020202020204" pitchFamily="34" charset="0"/>
              <a:buNone/>
              <a:tabLst>
                <a:tab pos="8008529" algn="r"/>
              </a:tabLst>
              <a:defRPr/>
            </a:lvl9pPr>
          </a:lstStyle>
          <a:p>
            <a:pPr lvl="0"/>
            <a:r>
              <a:rPr lang="en-US" dirty="0"/>
              <a:t>Click to edit Master text styles	1</a:t>
            </a:r>
          </a:p>
          <a:p>
            <a:pPr lvl="1"/>
            <a:r>
              <a:rPr lang="en-US" dirty="0"/>
              <a:t>Second level	1</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633591" y="468001"/>
            <a:ext cx="9865924" cy="502895"/>
          </a:xfrm>
          <a:prstGeom prst="rect">
            <a:avLst/>
          </a:prstGeom>
          <a:noFill/>
        </p:spPr>
        <p:txBody>
          <a:bodyPr wrap="square" lIns="0" tIns="0" rIns="0" bIns="0" rtlCol="0">
            <a:spAutoFit/>
          </a:bodyPr>
          <a:lstStyle/>
          <a:p>
            <a:r>
              <a:rPr lang="en-GB" sz="3268" dirty="0"/>
              <a:t>TABLE OF</a:t>
            </a:r>
          </a:p>
        </p:txBody>
      </p:sp>
      <p:sp>
        <p:nvSpPr>
          <p:cNvPr id="16" name="TextBox 15"/>
          <p:cNvSpPr txBox="1"/>
          <p:nvPr userDrawn="1"/>
        </p:nvSpPr>
        <p:spPr>
          <a:xfrm>
            <a:off x="633591" y="802801"/>
            <a:ext cx="9865924" cy="502895"/>
          </a:xfrm>
          <a:prstGeom prst="rect">
            <a:avLst/>
          </a:prstGeom>
          <a:noFill/>
        </p:spPr>
        <p:txBody>
          <a:bodyPr wrap="square" lIns="0" tIns="0" rIns="0" bIns="0" rtlCol="0">
            <a:spAutoFit/>
          </a:bodyPr>
          <a:lstStyle/>
          <a:p>
            <a:r>
              <a:rPr lang="en-GB" sz="3268" dirty="0">
                <a:solidFill>
                  <a:srgbClr val="0084D5"/>
                </a:solidFill>
              </a:rPr>
              <a:t>CONTENTS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3"/>
            <a:ext cx="1481333" cy="687327"/>
          </a:xfrm>
          <a:prstGeom prst="rect">
            <a:avLst/>
          </a:prstGeom>
        </p:spPr>
      </p:pic>
    </p:spTree>
    <p:extLst>
      <p:ext uri="{BB962C8B-B14F-4D97-AF65-F5344CB8AC3E}">
        <p14:creationId xmlns:p14="http://schemas.microsoft.com/office/powerpoint/2010/main" val="2873215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able of Contents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592" y="1709463"/>
            <a:ext cx="7997756" cy="5364000"/>
          </a:xfrm>
        </p:spPr>
        <p:txBody>
          <a:bodyPr/>
          <a:lstStyle>
            <a:lvl1pPr algn="l">
              <a:spcAft>
                <a:spcPts val="754"/>
              </a:spcAft>
              <a:tabLst>
                <a:tab pos="8008529" algn="r"/>
              </a:tabLst>
              <a:defRPr sz="2514" b="0" cap="all" baseline="0">
                <a:solidFill>
                  <a:srgbClr val="0084D5"/>
                </a:solidFill>
              </a:defRPr>
            </a:lvl1pPr>
            <a:lvl2pPr marL="0" indent="0">
              <a:spcAft>
                <a:spcPts val="0"/>
              </a:spcAft>
              <a:buFont typeface="Arial" panose="020B0604020202020204" pitchFamily="34" charset="0"/>
              <a:buNone/>
              <a:tabLst>
                <a:tab pos="8008529" algn="r"/>
              </a:tabLst>
              <a:defRPr>
                <a:solidFill>
                  <a:srgbClr val="141B4D"/>
                </a:solidFill>
              </a:defRPr>
            </a:lvl2pPr>
            <a:lvl3pPr marL="0" indent="0">
              <a:spcAft>
                <a:spcPts val="0"/>
              </a:spcAft>
              <a:buNone/>
              <a:tabLst>
                <a:tab pos="8008529" algn="r"/>
              </a:tabLst>
              <a:defRPr/>
            </a:lvl3pPr>
            <a:lvl4pPr marL="0" indent="0">
              <a:spcAft>
                <a:spcPts val="0"/>
              </a:spcAft>
              <a:buNone/>
              <a:tabLst>
                <a:tab pos="8008529" algn="r"/>
              </a:tabLst>
              <a:defRPr/>
            </a:lvl4pPr>
            <a:lvl5pPr marL="0" indent="0">
              <a:spcAft>
                <a:spcPts val="0"/>
              </a:spcAft>
              <a:buFont typeface="Arial" panose="020B0604020202020204" pitchFamily="34" charset="0"/>
              <a:buNone/>
              <a:tabLst>
                <a:tab pos="8008529" algn="r"/>
              </a:tabLst>
              <a:defRPr/>
            </a:lvl5pPr>
            <a:lvl6pPr marL="0" indent="0">
              <a:spcAft>
                <a:spcPts val="0"/>
              </a:spcAft>
              <a:buFont typeface="Arial" panose="020B0604020202020204" pitchFamily="34" charset="0"/>
              <a:buNone/>
              <a:tabLst>
                <a:tab pos="8008529" algn="r"/>
              </a:tabLst>
              <a:defRPr/>
            </a:lvl6pPr>
            <a:lvl7pPr marL="0" indent="0">
              <a:spcAft>
                <a:spcPts val="0"/>
              </a:spcAft>
              <a:buFont typeface="Arial" panose="020B0604020202020204" pitchFamily="34" charset="0"/>
              <a:buNone/>
              <a:tabLst>
                <a:tab pos="8008529" algn="r"/>
              </a:tabLst>
              <a:defRPr/>
            </a:lvl7pPr>
            <a:lvl8pPr marL="0" indent="0">
              <a:spcAft>
                <a:spcPts val="0"/>
              </a:spcAft>
              <a:buFont typeface="Arial" panose="020B0604020202020204" pitchFamily="34" charset="0"/>
              <a:buNone/>
              <a:tabLst>
                <a:tab pos="8008529" algn="r"/>
              </a:tabLst>
              <a:defRPr/>
            </a:lvl8pPr>
            <a:lvl9pPr marL="0" indent="0">
              <a:spcAft>
                <a:spcPts val="0"/>
              </a:spcAft>
              <a:buFont typeface="Arial" panose="020B0604020202020204" pitchFamily="34" charset="0"/>
              <a:buNone/>
              <a:tabLst>
                <a:tab pos="8008529" algn="r"/>
              </a:tabLst>
              <a:defRPr/>
            </a:lvl9pPr>
          </a:lstStyle>
          <a:p>
            <a:pPr lvl="0"/>
            <a:r>
              <a:rPr lang="en-US" dirty="0"/>
              <a:t>Click to edit Master text styles	1</a:t>
            </a:r>
          </a:p>
          <a:p>
            <a:pPr lvl="1"/>
            <a:r>
              <a:rPr lang="en-US" dirty="0"/>
              <a:t>Second level	1</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633591" y="468001"/>
            <a:ext cx="9865924" cy="502895"/>
          </a:xfrm>
          <a:prstGeom prst="rect">
            <a:avLst/>
          </a:prstGeom>
          <a:noFill/>
        </p:spPr>
        <p:txBody>
          <a:bodyPr wrap="square" lIns="0" tIns="0" rIns="0" bIns="0" rtlCol="0">
            <a:spAutoFit/>
          </a:bodyPr>
          <a:lstStyle/>
          <a:p>
            <a:r>
              <a:rPr lang="en-GB" sz="3268" dirty="0"/>
              <a:t>TABLE OF</a:t>
            </a:r>
          </a:p>
        </p:txBody>
      </p:sp>
      <p:sp>
        <p:nvSpPr>
          <p:cNvPr id="16" name="TextBox 15"/>
          <p:cNvSpPr txBox="1"/>
          <p:nvPr userDrawn="1"/>
        </p:nvSpPr>
        <p:spPr>
          <a:xfrm>
            <a:off x="633591" y="802801"/>
            <a:ext cx="9865924" cy="502895"/>
          </a:xfrm>
          <a:prstGeom prst="rect">
            <a:avLst/>
          </a:prstGeom>
          <a:noFill/>
        </p:spPr>
        <p:txBody>
          <a:bodyPr wrap="square" lIns="0" tIns="0" rIns="0" bIns="0" rtlCol="0">
            <a:spAutoFit/>
          </a:bodyPr>
          <a:lstStyle/>
          <a:p>
            <a:r>
              <a:rPr lang="en-GB" sz="3268" dirty="0">
                <a:solidFill>
                  <a:srgbClr val="0084D5"/>
                </a:solidFill>
              </a:rPr>
              <a:t>CONTENTS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1434" y="332623"/>
            <a:ext cx="1624914" cy="687327"/>
          </a:xfrm>
          <a:prstGeom prst="rect">
            <a:avLst/>
          </a:prstGeom>
        </p:spPr>
      </p:pic>
    </p:spTree>
    <p:extLst>
      <p:ext uri="{BB962C8B-B14F-4D97-AF65-F5344CB8AC3E}">
        <p14:creationId xmlns:p14="http://schemas.microsoft.com/office/powerpoint/2010/main" val="3326263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591" y="1704975"/>
            <a:ext cx="12162756" cy="5364000"/>
          </a:xfrm>
        </p:spPr>
        <p:txBody>
          <a:bodyPr/>
          <a:lstStyle>
            <a:lvl1pPr marL="431060" indent="-431060">
              <a:lnSpc>
                <a:spcPct val="100000"/>
              </a:lnSpc>
              <a:spcAft>
                <a:spcPts val="754"/>
              </a:spcAft>
              <a:buFont typeface="Arial" pitchFamily="34" charset="0"/>
              <a:buChar char="•"/>
              <a:defRPr sz="2514">
                <a:solidFill>
                  <a:srgbClr val="0084D5"/>
                </a:solidFill>
              </a:defRPr>
            </a:lvl1pPr>
            <a:lvl2pPr>
              <a:lnSpc>
                <a:spcPct val="100000"/>
              </a:lnSpc>
              <a:spcAft>
                <a:spcPts val="1509"/>
              </a:spcAft>
              <a:defRPr sz="2514"/>
            </a:lvl2pPr>
            <a:lvl3pPr marL="0" indent="0">
              <a:lnSpc>
                <a:spcPct val="100000"/>
              </a:lnSpc>
              <a:spcAft>
                <a:spcPts val="1509"/>
              </a:spcAft>
              <a:buClr>
                <a:srgbClr val="00AFD7"/>
              </a:buClr>
              <a:buNone/>
              <a:defRPr sz="2514"/>
            </a:lvl3pPr>
            <a:lvl4pPr marL="722424" indent="-267417">
              <a:lnSpc>
                <a:spcPct val="100000"/>
              </a:lnSpc>
              <a:spcAft>
                <a:spcPts val="754"/>
              </a:spcAft>
              <a:buClr>
                <a:srgbClr val="0084D5"/>
              </a:buClr>
              <a:defRPr sz="2514">
                <a:solidFill>
                  <a:srgbClr val="141B4D"/>
                </a:solidFill>
              </a:defRPr>
            </a:lvl4pPr>
            <a:lvl5pPr>
              <a:lnSpc>
                <a:spcPct val="100000"/>
              </a:lnSpc>
              <a:spcAft>
                <a:spcPts val="1509"/>
              </a:spcAft>
              <a:buClr>
                <a:srgbClr val="00AFD7"/>
              </a:buClr>
              <a:defRPr sz="2514"/>
            </a:lvl5pPr>
            <a:lvl9pPr marL="1149492" indent="-359216">
              <a:buClr>
                <a:srgbClr val="0084D5"/>
              </a:buClr>
              <a:buFont typeface="Arial" pitchFamily="34" charset="0"/>
              <a:buChar char="•"/>
              <a:defRPr>
                <a:solidFill>
                  <a:srgbClr val="898D8D"/>
                </a:solidFill>
              </a:defRPr>
            </a:lvl9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3268"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514" b="0" cap="all" baseline="0">
                <a:solidFill>
                  <a:schemeClr val="tx2"/>
                </a:solidFill>
              </a:defRPr>
            </a:lvl2pPr>
            <a:lvl3pPr marL="0" indent="0">
              <a:lnSpc>
                <a:spcPct val="100000"/>
              </a:lnSpc>
              <a:spcBef>
                <a:spcPts val="0"/>
              </a:spcBef>
              <a:spcAft>
                <a:spcPts val="0"/>
              </a:spcAft>
              <a:buNone/>
              <a:defRPr sz="2514" b="0" cap="all" baseline="0">
                <a:solidFill>
                  <a:schemeClr val="tx2"/>
                </a:solidFill>
              </a:defRPr>
            </a:lvl3pPr>
            <a:lvl4pPr marL="0" indent="0">
              <a:lnSpc>
                <a:spcPct val="100000"/>
              </a:lnSpc>
              <a:spcBef>
                <a:spcPts val="0"/>
              </a:spcBef>
              <a:spcAft>
                <a:spcPts val="0"/>
              </a:spcAft>
              <a:buNone/>
              <a:defRPr sz="2514"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514"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514"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514"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514" b="0" cap="all" baseline="0">
                <a:solidFill>
                  <a:schemeClr val="tx2"/>
                </a:solidFill>
              </a:defRPr>
            </a:lvl8pPr>
            <a:lvl9pPr marL="0" indent="0">
              <a:lnSpc>
                <a:spcPct val="100000"/>
              </a:lnSpc>
              <a:spcBef>
                <a:spcPts val="0"/>
              </a:spcBef>
              <a:spcAft>
                <a:spcPts val="0"/>
              </a:spcAft>
              <a:buNone/>
              <a:defRPr sz="2514"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697" y="332622"/>
            <a:ext cx="1607650" cy="687328"/>
          </a:xfrm>
          <a:prstGeom prst="rect">
            <a:avLst/>
          </a:prstGeom>
        </p:spPr>
      </p:pic>
    </p:spTree>
    <p:extLst>
      <p:ext uri="{BB962C8B-B14F-4D97-AF65-F5344CB8AC3E}">
        <p14:creationId xmlns:p14="http://schemas.microsoft.com/office/powerpoint/2010/main" val="4268479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One Column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591" y="1704975"/>
            <a:ext cx="12162756" cy="5364000"/>
          </a:xfrm>
        </p:spPr>
        <p:txBody>
          <a:bodyPr/>
          <a:lstStyle>
            <a:lvl1pPr marL="431060" indent="-431060">
              <a:lnSpc>
                <a:spcPct val="100000"/>
              </a:lnSpc>
              <a:spcAft>
                <a:spcPts val="754"/>
              </a:spcAft>
              <a:buFont typeface="Arial" pitchFamily="34" charset="0"/>
              <a:buChar char="•"/>
              <a:defRPr sz="2514">
                <a:solidFill>
                  <a:srgbClr val="0084D5"/>
                </a:solidFill>
              </a:defRPr>
            </a:lvl1pPr>
            <a:lvl2pPr>
              <a:lnSpc>
                <a:spcPct val="100000"/>
              </a:lnSpc>
              <a:spcAft>
                <a:spcPts val="1509"/>
              </a:spcAft>
              <a:defRPr sz="2514"/>
            </a:lvl2pPr>
            <a:lvl3pPr marL="0" indent="0">
              <a:lnSpc>
                <a:spcPct val="100000"/>
              </a:lnSpc>
              <a:spcAft>
                <a:spcPts val="1509"/>
              </a:spcAft>
              <a:buClr>
                <a:srgbClr val="00AFD7"/>
              </a:buClr>
              <a:buNone/>
              <a:defRPr sz="2514"/>
            </a:lvl3pPr>
            <a:lvl4pPr marL="722424" indent="-267417">
              <a:lnSpc>
                <a:spcPct val="100000"/>
              </a:lnSpc>
              <a:spcAft>
                <a:spcPts val="754"/>
              </a:spcAft>
              <a:buClr>
                <a:srgbClr val="0084D5"/>
              </a:buClr>
              <a:defRPr sz="2514">
                <a:solidFill>
                  <a:srgbClr val="141B4D"/>
                </a:solidFill>
              </a:defRPr>
            </a:lvl4pPr>
            <a:lvl5pPr>
              <a:lnSpc>
                <a:spcPct val="100000"/>
              </a:lnSpc>
              <a:spcAft>
                <a:spcPts val="1509"/>
              </a:spcAft>
              <a:buClr>
                <a:srgbClr val="00AFD7"/>
              </a:buClr>
              <a:defRPr sz="2514"/>
            </a:lvl5pPr>
            <a:lvl9pPr marL="1149492" indent="-359216">
              <a:buClr>
                <a:srgbClr val="0084D5"/>
              </a:buClr>
              <a:buFont typeface="Arial" pitchFamily="34" charset="0"/>
              <a:buChar char="•"/>
              <a:defRPr>
                <a:solidFill>
                  <a:srgbClr val="898D8D"/>
                </a:solidFill>
              </a:defRPr>
            </a:lvl9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3268"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514" b="0" cap="all" baseline="0">
                <a:solidFill>
                  <a:schemeClr val="tx2"/>
                </a:solidFill>
              </a:defRPr>
            </a:lvl2pPr>
            <a:lvl3pPr marL="0" indent="0">
              <a:lnSpc>
                <a:spcPct val="100000"/>
              </a:lnSpc>
              <a:spcBef>
                <a:spcPts val="0"/>
              </a:spcBef>
              <a:spcAft>
                <a:spcPts val="0"/>
              </a:spcAft>
              <a:buNone/>
              <a:defRPr sz="2514" b="0" cap="all" baseline="0">
                <a:solidFill>
                  <a:schemeClr val="tx2"/>
                </a:solidFill>
              </a:defRPr>
            </a:lvl3pPr>
            <a:lvl4pPr marL="0" indent="0">
              <a:lnSpc>
                <a:spcPct val="100000"/>
              </a:lnSpc>
              <a:spcBef>
                <a:spcPts val="0"/>
              </a:spcBef>
              <a:spcAft>
                <a:spcPts val="0"/>
              </a:spcAft>
              <a:buNone/>
              <a:defRPr sz="2514"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514"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514"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514"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514" b="0" cap="all" baseline="0">
                <a:solidFill>
                  <a:schemeClr val="tx2"/>
                </a:solidFill>
              </a:defRPr>
            </a:lvl8pPr>
            <a:lvl9pPr marL="0" indent="0">
              <a:lnSpc>
                <a:spcPct val="100000"/>
              </a:lnSpc>
              <a:spcBef>
                <a:spcPts val="0"/>
              </a:spcBef>
              <a:spcAft>
                <a:spcPts val="0"/>
              </a:spcAft>
              <a:buNone/>
              <a:defRPr sz="2514"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697" y="332622"/>
            <a:ext cx="1607650" cy="687328"/>
          </a:xfrm>
          <a:prstGeom prst="rect">
            <a:avLst/>
          </a:prstGeom>
        </p:spPr>
      </p:pic>
    </p:spTree>
    <p:extLst>
      <p:ext uri="{BB962C8B-B14F-4D97-AF65-F5344CB8AC3E}">
        <p14:creationId xmlns:p14="http://schemas.microsoft.com/office/powerpoint/2010/main" val="986900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One Column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591" y="1701525"/>
            <a:ext cx="12162756" cy="5364000"/>
          </a:xfrm>
        </p:spPr>
        <p:txBody>
          <a:bodyPr/>
          <a:lstStyle>
            <a:lvl1pPr marL="431060" indent="-431060">
              <a:lnSpc>
                <a:spcPct val="100000"/>
              </a:lnSpc>
              <a:spcAft>
                <a:spcPts val="754"/>
              </a:spcAft>
              <a:buFont typeface="Arial" pitchFamily="34" charset="0"/>
              <a:buChar char="•"/>
              <a:defRPr sz="2514">
                <a:solidFill>
                  <a:srgbClr val="0084D5"/>
                </a:solidFill>
              </a:defRPr>
            </a:lvl1pPr>
            <a:lvl2pPr>
              <a:lnSpc>
                <a:spcPct val="100000"/>
              </a:lnSpc>
              <a:spcAft>
                <a:spcPts val="1509"/>
              </a:spcAft>
              <a:defRPr sz="2514"/>
            </a:lvl2pPr>
            <a:lvl3pPr marL="0" indent="0">
              <a:lnSpc>
                <a:spcPct val="100000"/>
              </a:lnSpc>
              <a:spcAft>
                <a:spcPts val="1509"/>
              </a:spcAft>
              <a:buClr>
                <a:srgbClr val="00AFD7"/>
              </a:buClr>
              <a:buNone/>
              <a:defRPr sz="2514"/>
            </a:lvl3pPr>
            <a:lvl4pPr marL="722424" indent="-267417">
              <a:lnSpc>
                <a:spcPct val="100000"/>
              </a:lnSpc>
              <a:spcAft>
                <a:spcPts val="754"/>
              </a:spcAft>
              <a:buClr>
                <a:srgbClr val="0084D5"/>
              </a:buClr>
              <a:defRPr sz="2514">
                <a:solidFill>
                  <a:srgbClr val="141B4D"/>
                </a:solidFill>
              </a:defRPr>
            </a:lvl4pPr>
            <a:lvl5pPr>
              <a:lnSpc>
                <a:spcPct val="100000"/>
              </a:lnSpc>
              <a:spcAft>
                <a:spcPts val="1509"/>
              </a:spcAft>
              <a:buClr>
                <a:srgbClr val="00AFD7"/>
              </a:buClr>
              <a:defRPr sz="2514"/>
            </a:lvl5pPr>
            <a:lvl9pPr marL="1149492" indent="-359216">
              <a:buClr>
                <a:srgbClr val="0084D5"/>
              </a:buClr>
              <a:buFont typeface="Arial" pitchFamily="34" charset="0"/>
              <a:buChar char="•"/>
              <a:defRPr>
                <a:solidFill>
                  <a:srgbClr val="898D8D"/>
                </a:solidFill>
              </a:defRPr>
            </a:lvl9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3268"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514" b="0" cap="all" baseline="0">
                <a:solidFill>
                  <a:schemeClr val="tx2"/>
                </a:solidFill>
              </a:defRPr>
            </a:lvl2pPr>
            <a:lvl3pPr marL="0" indent="0">
              <a:lnSpc>
                <a:spcPct val="100000"/>
              </a:lnSpc>
              <a:spcBef>
                <a:spcPts val="0"/>
              </a:spcBef>
              <a:spcAft>
                <a:spcPts val="0"/>
              </a:spcAft>
              <a:buNone/>
              <a:defRPr sz="2514" b="0" cap="all" baseline="0">
                <a:solidFill>
                  <a:schemeClr val="tx2"/>
                </a:solidFill>
              </a:defRPr>
            </a:lvl3pPr>
            <a:lvl4pPr marL="0" indent="0">
              <a:lnSpc>
                <a:spcPct val="100000"/>
              </a:lnSpc>
              <a:spcBef>
                <a:spcPts val="0"/>
              </a:spcBef>
              <a:spcAft>
                <a:spcPts val="0"/>
              </a:spcAft>
              <a:buNone/>
              <a:defRPr sz="2514"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514"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514"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514"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514" b="0" cap="all" baseline="0">
                <a:solidFill>
                  <a:schemeClr val="tx2"/>
                </a:solidFill>
              </a:defRPr>
            </a:lvl8pPr>
            <a:lvl9pPr marL="0" indent="0">
              <a:lnSpc>
                <a:spcPct val="100000"/>
              </a:lnSpc>
              <a:spcBef>
                <a:spcPts val="0"/>
              </a:spcBef>
              <a:spcAft>
                <a:spcPts val="0"/>
              </a:spcAft>
              <a:buNone/>
              <a:defRPr sz="2514"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2"/>
            <a:ext cx="1481333" cy="687328"/>
          </a:xfrm>
          <a:prstGeom prst="rect">
            <a:avLst/>
          </a:prstGeom>
        </p:spPr>
      </p:pic>
    </p:spTree>
    <p:extLst>
      <p:ext uri="{BB962C8B-B14F-4D97-AF65-F5344CB8AC3E}">
        <p14:creationId xmlns:p14="http://schemas.microsoft.com/office/powerpoint/2010/main" val="1379654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One Column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591" y="1701525"/>
            <a:ext cx="12162756" cy="5364000"/>
          </a:xfrm>
        </p:spPr>
        <p:txBody>
          <a:bodyPr/>
          <a:lstStyle>
            <a:lvl1pPr marL="431060" indent="-431060">
              <a:lnSpc>
                <a:spcPct val="100000"/>
              </a:lnSpc>
              <a:spcAft>
                <a:spcPts val="754"/>
              </a:spcAft>
              <a:buFont typeface="Arial" pitchFamily="34" charset="0"/>
              <a:buChar char="•"/>
              <a:defRPr sz="2514">
                <a:solidFill>
                  <a:srgbClr val="0084D5"/>
                </a:solidFill>
              </a:defRPr>
            </a:lvl1pPr>
            <a:lvl2pPr>
              <a:lnSpc>
                <a:spcPct val="100000"/>
              </a:lnSpc>
              <a:spcAft>
                <a:spcPts val="1509"/>
              </a:spcAft>
              <a:defRPr sz="2514"/>
            </a:lvl2pPr>
            <a:lvl3pPr marL="0" indent="0">
              <a:lnSpc>
                <a:spcPct val="100000"/>
              </a:lnSpc>
              <a:spcAft>
                <a:spcPts val="1509"/>
              </a:spcAft>
              <a:buClr>
                <a:srgbClr val="00AFD7"/>
              </a:buClr>
              <a:buNone/>
              <a:defRPr sz="2514"/>
            </a:lvl3pPr>
            <a:lvl4pPr marL="722424" indent="-267417">
              <a:lnSpc>
                <a:spcPct val="100000"/>
              </a:lnSpc>
              <a:spcAft>
                <a:spcPts val="754"/>
              </a:spcAft>
              <a:buClr>
                <a:srgbClr val="0084D5"/>
              </a:buClr>
              <a:defRPr sz="2514">
                <a:solidFill>
                  <a:srgbClr val="141B4D"/>
                </a:solidFill>
              </a:defRPr>
            </a:lvl4pPr>
            <a:lvl5pPr>
              <a:lnSpc>
                <a:spcPct val="100000"/>
              </a:lnSpc>
              <a:spcAft>
                <a:spcPts val="1509"/>
              </a:spcAft>
              <a:buClr>
                <a:srgbClr val="00AFD7"/>
              </a:buClr>
              <a:defRPr sz="2514"/>
            </a:lvl5pPr>
            <a:lvl9pPr marL="1149492" indent="-359216">
              <a:buClr>
                <a:srgbClr val="0084D5"/>
              </a:buClr>
              <a:buFont typeface="Arial" pitchFamily="34" charset="0"/>
              <a:buChar char="•"/>
              <a:defRPr>
                <a:solidFill>
                  <a:srgbClr val="898D8D"/>
                </a:solidFill>
              </a:defRPr>
            </a:lvl9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3268"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514" b="0" cap="all" baseline="0">
                <a:solidFill>
                  <a:schemeClr val="tx2"/>
                </a:solidFill>
              </a:defRPr>
            </a:lvl2pPr>
            <a:lvl3pPr marL="0" indent="0">
              <a:lnSpc>
                <a:spcPct val="100000"/>
              </a:lnSpc>
              <a:spcBef>
                <a:spcPts val="0"/>
              </a:spcBef>
              <a:spcAft>
                <a:spcPts val="0"/>
              </a:spcAft>
              <a:buNone/>
              <a:defRPr sz="2514" b="0" cap="all" baseline="0">
                <a:solidFill>
                  <a:schemeClr val="tx2"/>
                </a:solidFill>
              </a:defRPr>
            </a:lvl3pPr>
            <a:lvl4pPr marL="0" indent="0">
              <a:lnSpc>
                <a:spcPct val="100000"/>
              </a:lnSpc>
              <a:spcBef>
                <a:spcPts val="0"/>
              </a:spcBef>
              <a:spcAft>
                <a:spcPts val="0"/>
              </a:spcAft>
              <a:buNone/>
              <a:defRPr sz="2514"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514"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514"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514"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514" b="0" cap="all" baseline="0">
                <a:solidFill>
                  <a:schemeClr val="tx2"/>
                </a:solidFill>
              </a:defRPr>
            </a:lvl8pPr>
            <a:lvl9pPr marL="0" indent="0">
              <a:lnSpc>
                <a:spcPct val="100000"/>
              </a:lnSpc>
              <a:spcBef>
                <a:spcPts val="0"/>
              </a:spcBef>
              <a:spcAft>
                <a:spcPts val="0"/>
              </a:spcAft>
              <a:buNone/>
              <a:defRPr sz="2514"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3"/>
            <a:ext cx="1481333" cy="687327"/>
          </a:xfrm>
          <a:prstGeom prst="rect">
            <a:avLst/>
          </a:prstGeom>
        </p:spPr>
      </p:pic>
    </p:spTree>
    <p:extLst>
      <p:ext uri="{BB962C8B-B14F-4D97-AF65-F5344CB8AC3E}">
        <p14:creationId xmlns:p14="http://schemas.microsoft.com/office/powerpoint/2010/main" val="3831673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One Column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3268"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514" b="0" cap="all" baseline="0">
                <a:solidFill>
                  <a:schemeClr val="tx2"/>
                </a:solidFill>
              </a:defRPr>
            </a:lvl2pPr>
            <a:lvl3pPr marL="0" indent="0">
              <a:lnSpc>
                <a:spcPct val="100000"/>
              </a:lnSpc>
              <a:spcBef>
                <a:spcPts val="0"/>
              </a:spcBef>
              <a:spcAft>
                <a:spcPts val="0"/>
              </a:spcAft>
              <a:buNone/>
              <a:defRPr sz="2514" b="0" cap="all" baseline="0">
                <a:solidFill>
                  <a:schemeClr val="tx2"/>
                </a:solidFill>
              </a:defRPr>
            </a:lvl3pPr>
            <a:lvl4pPr marL="0" indent="0">
              <a:lnSpc>
                <a:spcPct val="100000"/>
              </a:lnSpc>
              <a:spcBef>
                <a:spcPts val="0"/>
              </a:spcBef>
              <a:spcAft>
                <a:spcPts val="0"/>
              </a:spcAft>
              <a:buNone/>
              <a:defRPr sz="2514"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514"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514"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514"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514" b="0" cap="all" baseline="0">
                <a:solidFill>
                  <a:schemeClr val="tx2"/>
                </a:solidFill>
              </a:defRPr>
            </a:lvl8pPr>
            <a:lvl9pPr marL="0" indent="0">
              <a:lnSpc>
                <a:spcPct val="100000"/>
              </a:lnSpc>
              <a:spcBef>
                <a:spcPts val="0"/>
              </a:spcBef>
              <a:spcAft>
                <a:spcPts val="0"/>
              </a:spcAft>
              <a:buNone/>
              <a:defRPr sz="2514"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1434" y="332623"/>
            <a:ext cx="1624914" cy="687327"/>
          </a:xfrm>
          <a:prstGeom prst="rect">
            <a:avLst/>
          </a:prstGeom>
        </p:spPr>
      </p:pic>
      <p:sp>
        <p:nvSpPr>
          <p:cNvPr id="7" name="Picture Placeholder 6"/>
          <p:cNvSpPr>
            <a:spLocks noGrp="1"/>
          </p:cNvSpPr>
          <p:nvPr>
            <p:ph type="pic" sz="quarter" idx="14"/>
          </p:nvPr>
        </p:nvSpPr>
        <p:spPr>
          <a:xfrm>
            <a:off x="632634" y="1704975"/>
            <a:ext cx="5923200" cy="5132388"/>
          </a:xfrm>
        </p:spPr>
        <p:txBody>
          <a:bodyPr/>
          <a:lstStyle/>
          <a:p>
            <a:r>
              <a:rPr lang="en-US"/>
              <a:t>Click icon to add picture</a:t>
            </a:r>
            <a:endParaRPr lang="en-AU" dirty="0"/>
          </a:p>
        </p:txBody>
      </p:sp>
      <p:sp>
        <p:nvSpPr>
          <p:cNvPr id="13" name="Picture Placeholder 6"/>
          <p:cNvSpPr>
            <a:spLocks noGrp="1"/>
          </p:cNvSpPr>
          <p:nvPr>
            <p:ph type="pic" sz="quarter" idx="15"/>
          </p:nvPr>
        </p:nvSpPr>
        <p:spPr>
          <a:xfrm>
            <a:off x="6866599" y="1704975"/>
            <a:ext cx="5923200" cy="5132388"/>
          </a:xfrm>
        </p:spPr>
        <p:txBody>
          <a:bodyPr/>
          <a:lstStyle/>
          <a:p>
            <a:r>
              <a:rPr lang="en-US"/>
              <a:t>Click icon to add picture</a:t>
            </a:r>
            <a:endParaRPr lang="en-AU" dirty="0"/>
          </a:p>
        </p:txBody>
      </p:sp>
    </p:spTree>
    <p:extLst>
      <p:ext uri="{BB962C8B-B14F-4D97-AF65-F5344CB8AC3E}">
        <p14:creationId xmlns:p14="http://schemas.microsoft.com/office/powerpoint/2010/main" val="146147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One Column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3268"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514" b="0" cap="all" baseline="0">
                <a:solidFill>
                  <a:schemeClr val="tx2"/>
                </a:solidFill>
              </a:defRPr>
            </a:lvl2pPr>
            <a:lvl3pPr marL="0" indent="0">
              <a:lnSpc>
                <a:spcPct val="100000"/>
              </a:lnSpc>
              <a:spcBef>
                <a:spcPts val="0"/>
              </a:spcBef>
              <a:spcAft>
                <a:spcPts val="0"/>
              </a:spcAft>
              <a:buNone/>
              <a:defRPr sz="2514" b="0" cap="all" baseline="0">
                <a:solidFill>
                  <a:schemeClr val="tx2"/>
                </a:solidFill>
              </a:defRPr>
            </a:lvl3pPr>
            <a:lvl4pPr marL="0" indent="0">
              <a:lnSpc>
                <a:spcPct val="100000"/>
              </a:lnSpc>
              <a:spcBef>
                <a:spcPts val="0"/>
              </a:spcBef>
              <a:spcAft>
                <a:spcPts val="0"/>
              </a:spcAft>
              <a:buNone/>
              <a:defRPr sz="2514"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514"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514"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514"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514" b="0" cap="all" baseline="0">
                <a:solidFill>
                  <a:schemeClr val="tx2"/>
                </a:solidFill>
              </a:defRPr>
            </a:lvl8pPr>
            <a:lvl9pPr marL="0" indent="0">
              <a:lnSpc>
                <a:spcPct val="100000"/>
              </a:lnSpc>
              <a:spcBef>
                <a:spcPts val="0"/>
              </a:spcBef>
              <a:spcAft>
                <a:spcPts val="0"/>
              </a:spcAft>
              <a:buNone/>
              <a:defRPr sz="2514"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sp>
        <p:nvSpPr>
          <p:cNvPr id="7" name="Picture Placeholder 6"/>
          <p:cNvSpPr>
            <a:spLocks noGrp="1"/>
          </p:cNvSpPr>
          <p:nvPr>
            <p:ph type="pic" sz="quarter" idx="14"/>
          </p:nvPr>
        </p:nvSpPr>
        <p:spPr>
          <a:xfrm>
            <a:off x="632634" y="1704975"/>
            <a:ext cx="5923200" cy="5132388"/>
          </a:xfrm>
        </p:spPr>
        <p:txBody>
          <a:bodyPr/>
          <a:lstStyle/>
          <a:p>
            <a:r>
              <a:rPr lang="en-US"/>
              <a:t>Click icon to add picture</a:t>
            </a:r>
            <a:endParaRPr lang="en-AU" dirty="0"/>
          </a:p>
        </p:txBody>
      </p:sp>
      <p:sp>
        <p:nvSpPr>
          <p:cNvPr id="13" name="Picture Placeholder 6"/>
          <p:cNvSpPr>
            <a:spLocks noGrp="1"/>
          </p:cNvSpPr>
          <p:nvPr>
            <p:ph type="pic" sz="quarter" idx="15"/>
          </p:nvPr>
        </p:nvSpPr>
        <p:spPr>
          <a:xfrm>
            <a:off x="6866599" y="1704975"/>
            <a:ext cx="5923200" cy="5132388"/>
          </a:xfrm>
        </p:spPr>
        <p:txBody>
          <a:bodyPr/>
          <a:lstStyle/>
          <a:p>
            <a:r>
              <a:rPr lang="en-US"/>
              <a:t>Click icon to add picture</a:t>
            </a:r>
            <a:endParaRPr lang="en-AU"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697" y="332622"/>
            <a:ext cx="1607650" cy="687328"/>
          </a:xfrm>
          <a:prstGeom prst="rect">
            <a:avLst/>
          </a:prstGeom>
        </p:spPr>
      </p:pic>
    </p:spTree>
    <p:extLst>
      <p:ext uri="{BB962C8B-B14F-4D97-AF65-F5344CB8AC3E}">
        <p14:creationId xmlns:p14="http://schemas.microsoft.com/office/powerpoint/2010/main" val="3510095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ictu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753"/>
            <a:ext cx="13442947" cy="7559757"/>
          </a:xfrm>
          <a:prstGeom prst="rect">
            <a:avLst/>
          </a:prstGeom>
        </p:spPr>
      </p:pic>
      <p:sp>
        <p:nvSpPr>
          <p:cNvPr id="10" name="Title 8"/>
          <p:cNvSpPr>
            <a:spLocks noGrp="1"/>
          </p:cNvSpPr>
          <p:nvPr>
            <p:ph type="title" hasCustomPrompt="1"/>
          </p:nvPr>
        </p:nvSpPr>
        <p:spPr>
          <a:xfrm>
            <a:off x="632634" y="1705581"/>
            <a:ext cx="7422056" cy="2231368"/>
          </a:xfrm>
          <a:noFill/>
        </p:spPr>
        <p:txBody>
          <a:bodyPr wrap="square" lIns="234000" tIns="288000" rIns="234000" bIns="828000">
            <a:spAutoFit/>
          </a:bodyPr>
          <a:lstStyle>
            <a:lvl1pPr>
              <a:lnSpc>
                <a:spcPts val="4274"/>
              </a:lnSpc>
              <a:defRPr sz="4777" kern="1200" spc="-63" baseline="0">
                <a:solidFill>
                  <a:schemeClr val="bg1"/>
                </a:solidFill>
              </a:defRPr>
            </a:lvl1pPr>
          </a:lstStyle>
          <a:p>
            <a:r>
              <a:rPr lang="en-US" dirty="0"/>
              <a:t>Click to edit</a:t>
            </a:r>
            <a:br>
              <a:rPr lang="en-US" dirty="0"/>
            </a:br>
            <a:r>
              <a:rPr lang="en-US" dirty="0"/>
              <a:t>Master title style</a:t>
            </a:r>
            <a:endParaRPr lang="en-GB" dirty="0"/>
          </a:p>
        </p:txBody>
      </p:sp>
      <p:sp>
        <p:nvSpPr>
          <p:cNvPr id="11" name="Date Placeholder 1"/>
          <p:cNvSpPr>
            <a:spLocks noGrp="1"/>
          </p:cNvSpPr>
          <p:nvPr>
            <p:ph type="dt" sz="half" idx="10"/>
          </p:nvPr>
        </p:nvSpPr>
        <p:spPr>
          <a:xfrm>
            <a:off x="632634" y="2943162"/>
            <a:ext cx="5923200" cy="468000"/>
          </a:xfrm>
          <a:prstGeom prst="rect">
            <a:avLst/>
          </a:prstGeom>
        </p:spPr>
        <p:txBody>
          <a:bodyPr lIns="234000" bIns="234000" anchor="b" anchorCtr="0"/>
          <a:lstStyle>
            <a:lvl1pPr algn="l">
              <a:defRPr sz="2137">
                <a:solidFill>
                  <a:schemeClr val="bg1"/>
                </a:solidFill>
              </a:defRPr>
            </a:lvl1pPr>
          </a:lstStyle>
          <a:p>
            <a:endParaRPr lang="en-GB" dirty="0"/>
          </a:p>
        </p:txBody>
      </p:sp>
    </p:spTree>
    <p:extLst>
      <p:ext uri="{BB962C8B-B14F-4D97-AF65-F5344CB8AC3E}">
        <p14:creationId xmlns:p14="http://schemas.microsoft.com/office/powerpoint/2010/main" val="3755313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One Column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3268"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514" b="0" cap="all" baseline="0">
                <a:solidFill>
                  <a:schemeClr val="tx2"/>
                </a:solidFill>
              </a:defRPr>
            </a:lvl2pPr>
            <a:lvl3pPr marL="0" indent="0">
              <a:lnSpc>
                <a:spcPct val="100000"/>
              </a:lnSpc>
              <a:spcBef>
                <a:spcPts val="0"/>
              </a:spcBef>
              <a:spcAft>
                <a:spcPts val="0"/>
              </a:spcAft>
              <a:buNone/>
              <a:defRPr sz="2514" b="0" cap="all" baseline="0">
                <a:solidFill>
                  <a:schemeClr val="tx2"/>
                </a:solidFill>
              </a:defRPr>
            </a:lvl3pPr>
            <a:lvl4pPr marL="0" indent="0">
              <a:lnSpc>
                <a:spcPct val="100000"/>
              </a:lnSpc>
              <a:spcBef>
                <a:spcPts val="0"/>
              </a:spcBef>
              <a:spcAft>
                <a:spcPts val="0"/>
              </a:spcAft>
              <a:buNone/>
              <a:defRPr sz="2514"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514"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514"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514"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514" b="0" cap="all" baseline="0">
                <a:solidFill>
                  <a:schemeClr val="tx2"/>
                </a:solidFill>
              </a:defRPr>
            </a:lvl8pPr>
            <a:lvl9pPr marL="0" indent="0">
              <a:lnSpc>
                <a:spcPct val="100000"/>
              </a:lnSpc>
              <a:spcBef>
                <a:spcPts val="0"/>
              </a:spcBef>
              <a:spcAft>
                <a:spcPts val="0"/>
              </a:spcAft>
              <a:buNone/>
              <a:defRPr sz="2514"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sp>
        <p:nvSpPr>
          <p:cNvPr id="7" name="Picture Placeholder 6"/>
          <p:cNvSpPr>
            <a:spLocks noGrp="1"/>
          </p:cNvSpPr>
          <p:nvPr>
            <p:ph type="pic" sz="quarter" idx="14"/>
          </p:nvPr>
        </p:nvSpPr>
        <p:spPr>
          <a:xfrm>
            <a:off x="632634" y="1704975"/>
            <a:ext cx="5923200" cy="5132388"/>
          </a:xfrm>
        </p:spPr>
        <p:txBody>
          <a:bodyPr/>
          <a:lstStyle/>
          <a:p>
            <a:r>
              <a:rPr lang="en-US"/>
              <a:t>Click icon to add picture</a:t>
            </a:r>
            <a:endParaRPr lang="en-AU" dirty="0"/>
          </a:p>
        </p:txBody>
      </p:sp>
      <p:sp>
        <p:nvSpPr>
          <p:cNvPr id="13" name="Picture Placeholder 6"/>
          <p:cNvSpPr>
            <a:spLocks noGrp="1"/>
          </p:cNvSpPr>
          <p:nvPr>
            <p:ph type="pic" sz="quarter" idx="15"/>
          </p:nvPr>
        </p:nvSpPr>
        <p:spPr>
          <a:xfrm>
            <a:off x="6866599" y="1704975"/>
            <a:ext cx="5923200" cy="5132388"/>
          </a:xfrm>
        </p:spPr>
        <p:txBody>
          <a:bodyPr/>
          <a:lstStyle/>
          <a:p>
            <a:r>
              <a:rPr lang="en-US"/>
              <a:t>Click icon to add picture</a:t>
            </a:r>
            <a:endParaRPr lang="en-AU"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2"/>
            <a:ext cx="1481333" cy="687328"/>
          </a:xfrm>
          <a:prstGeom prst="rect">
            <a:avLst/>
          </a:prstGeom>
        </p:spPr>
      </p:pic>
    </p:spTree>
    <p:extLst>
      <p:ext uri="{BB962C8B-B14F-4D97-AF65-F5344CB8AC3E}">
        <p14:creationId xmlns:p14="http://schemas.microsoft.com/office/powerpoint/2010/main" val="4068113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One Column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3268"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514" b="0" cap="all" baseline="0">
                <a:solidFill>
                  <a:schemeClr val="tx2"/>
                </a:solidFill>
              </a:defRPr>
            </a:lvl2pPr>
            <a:lvl3pPr marL="0" indent="0">
              <a:lnSpc>
                <a:spcPct val="100000"/>
              </a:lnSpc>
              <a:spcBef>
                <a:spcPts val="0"/>
              </a:spcBef>
              <a:spcAft>
                <a:spcPts val="0"/>
              </a:spcAft>
              <a:buNone/>
              <a:defRPr sz="2514" b="0" cap="all" baseline="0">
                <a:solidFill>
                  <a:schemeClr val="tx2"/>
                </a:solidFill>
              </a:defRPr>
            </a:lvl3pPr>
            <a:lvl4pPr marL="0" indent="0">
              <a:lnSpc>
                <a:spcPct val="100000"/>
              </a:lnSpc>
              <a:spcBef>
                <a:spcPts val="0"/>
              </a:spcBef>
              <a:spcAft>
                <a:spcPts val="0"/>
              </a:spcAft>
              <a:buNone/>
              <a:defRPr sz="2514"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514"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514"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514"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514" b="0" cap="all" baseline="0">
                <a:solidFill>
                  <a:schemeClr val="tx2"/>
                </a:solidFill>
              </a:defRPr>
            </a:lvl8pPr>
            <a:lvl9pPr marL="0" indent="0">
              <a:lnSpc>
                <a:spcPct val="100000"/>
              </a:lnSpc>
              <a:spcBef>
                <a:spcPts val="0"/>
              </a:spcBef>
              <a:spcAft>
                <a:spcPts val="0"/>
              </a:spcAft>
              <a:buNone/>
              <a:defRPr sz="2514"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sp>
        <p:nvSpPr>
          <p:cNvPr id="7" name="Picture Placeholder 6"/>
          <p:cNvSpPr>
            <a:spLocks noGrp="1"/>
          </p:cNvSpPr>
          <p:nvPr>
            <p:ph type="pic" sz="quarter" idx="14"/>
          </p:nvPr>
        </p:nvSpPr>
        <p:spPr>
          <a:xfrm>
            <a:off x="632634" y="1704975"/>
            <a:ext cx="5923200" cy="5132388"/>
          </a:xfrm>
        </p:spPr>
        <p:txBody>
          <a:bodyPr/>
          <a:lstStyle/>
          <a:p>
            <a:r>
              <a:rPr lang="en-US"/>
              <a:t>Click icon to add picture</a:t>
            </a:r>
            <a:endParaRPr lang="en-AU" dirty="0"/>
          </a:p>
        </p:txBody>
      </p:sp>
      <p:sp>
        <p:nvSpPr>
          <p:cNvPr id="13" name="Picture Placeholder 6"/>
          <p:cNvSpPr>
            <a:spLocks noGrp="1"/>
          </p:cNvSpPr>
          <p:nvPr>
            <p:ph type="pic" sz="quarter" idx="15"/>
          </p:nvPr>
        </p:nvSpPr>
        <p:spPr>
          <a:xfrm>
            <a:off x="6866599" y="1704975"/>
            <a:ext cx="5923200" cy="5132388"/>
          </a:xfrm>
        </p:spPr>
        <p:txBody>
          <a:bodyPr/>
          <a:lstStyle/>
          <a:p>
            <a:r>
              <a:rPr lang="en-US"/>
              <a:t>Click icon to add picture</a:t>
            </a:r>
            <a:endParaRPr lang="en-AU"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3"/>
            <a:ext cx="1481333" cy="687327"/>
          </a:xfrm>
          <a:prstGeom prst="rect">
            <a:avLst/>
          </a:prstGeom>
        </p:spPr>
      </p:pic>
    </p:spTree>
    <p:extLst>
      <p:ext uri="{BB962C8B-B14F-4D97-AF65-F5344CB8AC3E}">
        <p14:creationId xmlns:p14="http://schemas.microsoft.com/office/powerpoint/2010/main" val="3286943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4" y="-9166"/>
            <a:ext cx="13442950" cy="6892206"/>
          </a:xfrm>
          <a:prstGeom prst="rect">
            <a:avLst/>
          </a:prstGeom>
          <a:solidFill>
            <a:srgbClr val="1C4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16" dirty="0">
              <a:solidFill>
                <a:prstClr val="white"/>
              </a:solidFill>
            </a:endParaRPr>
          </a:p>
        </p:txBody>
      </p:sp>
      <p:sp>
        <p:nvSpPr>
          <p:cNvPr id="2" name="Title 1"/>
          <p:cNvSpPr>
            <a:spLocks noGrp="1"/>
          </p:cNvSpPr>
          <p:nvPr>
            <p:ph type="ctrTitle" hasCustomPrompt="1"/>
          </p:nvPr>
        </p:nvSpPr>
        <p:spPr>
          <a:xfrm>
            <a:off x="3819021" y="2295385"/>
            <a:ext cx="5804911" cy="1929757"/>
          </a:xfrm>
          <a:prstGeom prst="rect">
            <a:avLst/>
          </a:prstGeom>
        </p:spPr>
        <p:txBody>
          <a:bodyPr lIns="0" tIns="0" rIns="0" bIns="0" anchor="ctr" anchorCtr="0">
            <a:normAutofit/>
          </a:bodyPr>
          <a:lstStyle>
            <a:lvl1pPr algn="ctr">
              <a:defRPr sz="5514" b="1">
                <a:solidFill>
                  <a:schemeClr val="bg1"/>
                </a:solidFill>
                <a:latin typeface="Poppins" panose="02000000000000000000" pitchFamily="2" charset="0"/>
                <a:cs typeface="Poppins" panose="02000000000000000000" pitchFamily="2" charset="0"/>
              </a:defRPr>
            </a:lvl1pPr>
          </a:lstStyle>
          <a:p>
            <a:r>
              <a:rPr lang="en-US" dirty="0"/>
              <a:t>TITLE</a:t>
            </a:r>
            <a:endParaRPr lang="en-AU" dirty="0"/>
          </a:p>
        </p:txBody>
      </p:sp>
      <p:sp>
        <p:nvSpPr>
          <p:cNvPr id="3" name="Subtitle 2"/>
          <p:cNvSpPr>
            <a:spLocks noGrp="1"/>
          </p:cNvSpPr>
          <p:nvPr>
            <p:ph type="subTitle" idx="1" hasCustomPrompt="1"/>
          </p:nvPr>
        </p:nvSpPr>
        <p:spPr>
          <a:xfrm>
            <a:off x="3819020" y="4738322"/>
            <a:ext cx="5804913" cy="344806"/>
          </a:xfrm>
          <a:prstGeom prst="rect">
            <a:avLst/>
          </a:prstGeom>
        </p:spPr>
        <p:txBody>
          <a:bodyPr>
            <a:noAutofit/>
          </a:bodyPr>
          <a:lstStyle>
            <a:lvl1pPr marL="0" indent="0" algn="ctr">
              <a:buNone/>
              <a:defRPr sz="2205" b="0" baseline="0">
                <a:solidFill>
                  <a:schemeClr val="bg1"/>
                </a:solidFill>
                <a:latin typeface="Poppins" panose="02000000000000000000" pitchFamily="2" charset="0"/>
                <a:cs typeface="Poppins" panose="02000000000000000000" pitchFamily="2" charset="0"/>
              </a:defRPr>
            </a:lvl1pPr>
            <a:lvl2pPr marL="504110" indent="0" algn="ctr">
              <a:buNone/>
              <a:defRPr sz="2205"/>
            </a:lvl2pPr>
            <a:lvl3pPr marL="1008219" indent="0" algn="ctr">
              <a:buNone/>
              <a:defRPr sz="1985"/>
            </a:lvl3pPr>
            <a:lvl4pPr marL="1512329" indent="0" algn="ctr">
              <a:buNone/>
              <a:defRPr sz="1764"/>
            </a:lvl4pPr>
            <a:lvl5pPr marL="2016439" indent="0" algn="ctr">
              <a:buNone/>
              <a:defRPr sz="1764"/>
            </a:lvl5pPr>
            <a:lvl6pPr marL="2520550" indent="0" algn="ctr">
              <a:buNone/>
              <a:defRPr sz="1764"/>
            </a:lvl6pPr>
            <a:lvl7pPr marL="3024659" indent="0" algn="ctr">
              <a:buNone/>
              <a:defRPr sz="1764"/>
            </a:lvl7pPr>
            <a:lvl8pPr marL="3528769" indent="0" algn="ctr">
              <a:buNone/>
              <a:defRPr sz="1764"/>
            </a:lvl8pPr>
            <a:lvl9pPr marL="4032879" indent="0" algn="ctr">
              <a:buNone/>
              <a:defRPr sz="1764"/>
            </a:lvl9pPr>
          </a:lstStyle>
          <a:p>
            <a:r>
              <a:rPr lang="en-US" dirty="0"/>
              <a:t>Sub title</a:t>
            </a:r>
            <a:endParaRPr lang="en-AU"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12342" y="1315273"/>
            <a:ext cx="1218268" cy="829639"/>
          </a:xfrm>
          <a:prstGeom prst="rect">
            <a:avLst/>
          </a:prstGeom>
        </p:spPr>
      </p:pic>
    </p:spTree>
    <p:extLst>
      <p:ext uri="{BB962C8B-B14F-4D97-AF65-F5344CB8AC3E}">
        <p14:creationId xmlns:p14="http://schemas.microsoft.com/office/powerpoint/2010/main" val="595799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3609" y="402569"/>
            <a:ext cx="12413723" cy="784131"/>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3" name="Content Placeholder 2"/>
          <p:cNvSpPr>
            <a:spLocks noGrp="1"/>
          </p:cNvSpPr>
          <p:nvPr>
            <p:ph idx="1"/>
          </p:nvPr>
        </p:nvSpPr>
        <p:spPr>
          <a:xfrm>
            <a:off x="493609" y="1396734"/>
            <a:ext cx="12413723" cy="541365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p:cNvSpPr>
            <a:spLocks noGrp="1"/>
          </p:cNvSpPr>
          <p:nvPr>
            <p:ph type="dt" sz="half" idx="10"/>
          </p:nvPr>
        </p:nvSpPr>
        <p:spPr>
          <a:xfrm>
            <a:off x="493608" y="6992420"/>
            <a:ext cx="3024664" cy="402567"/>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AA1391C-F649-4CA5-BFC2-9594FA590F75}" type="datetimeFigureOut">
              <a:rPr lang="en-AU" smtClean="0"/>
              <a:pPr/>
              <a:t>29/10/2020</a:t>
            </a:fld>
            <a:endParaRPr lang="en-AU"/>
          </a:p>
        </p:txBody>
      </p:sp>
      <p:sp>
        <p:nvSpPr>
          <p:cNvPr id="5" name="Footer Placeholder 4"/>
          <p:cNvSpPr>
            <a:spLocks noGrp="1"/>
          </p:cNvSpPr>
          <p:nvPr>
            <p:ph type="ftr" sz="quarter" idx="11"/>
          </p:nvPr>
        </p:nvSpPr>
        <p:spPr>
          <a:xfrm>
            <a:off x="4452978" y="6992420"/>
            <a:ext cx="4536996" cy="402567"/>
          </a:xfrm>
          <a:prstGeom prst="rect">
            <a:avLst/>
          </a:prstGeom>
        </p:spPr>
        <p:txBody>
          <a:bodyPr/>
          <a:lstStyle>
            <a:lvl1pPr algn="ctr">
              <a:defRPr>
                <a:solidFill>
                  <a:schemeClr val="bg1"/>
                </a:solidFill>
                <a:latin typeface="Arial" panose="020B0604020202020204" pitchFamily="34" charset="0"/>
                <a:cs typeface="Arial" panose="020B0604020202020204" pitchFamily="34" charset="0"/>
              </a:defRPr>
            </a:lvl1pPr>
          </a:lstStyle>
          <a:p>
            <a:endParaRPr lang="en-AU"/>
          </a:p>
        </p:txBody>
      </p:sp>
      <p:sp>
        <p:nvSpPr>
          <p:cNvPr id="6" name="Slide Number Placeholder 5"/>
          <p:cNvSpPr>
            <a:spLocks noGrp="1"/>
          </p:cNvSpPr>
          <p:nvPr>
            <p:ph type="sldNum" sz="quarter" idx="12"/>
          </p:nvPr>
        </p:nvSpPr>
        <p:spPr>
          <a:xfrm>
            <a:off x="9882668" y="6992420"/>
            <a:ext cx="3024664" cy="402567"/>
          </a:xfrm>
          <a:prstGeom prst="rect">
            <a:avLst/>
          </a:prstGeom>
        </p:spPr>
        <p:txBody>
          <a:bodyPr/>
          <a:lstStyle>
            <a:lvl1pPr algn="r">
              <a:defRPr>
                <a:solidFill>
                  <a:schemeClr val="bg1"/>
                </a:solidFill>
                <a:latin typeface="Arial" panose="020B0604020202020204" pitchFamily="34" charset="0"/>
                <a:cs typeface="Arial" panose="020B0604020202020204" pitchFamily="34" charset="0"/>
              </a:defRPr>
            </a:lvl1pPr>
          </a:lstStyle>
          <a:p>
            <a:fld id="{93AB273A-8AA0-4EC4-9CEA-5F903D308447}" type="slidenum">
              <a:rPr lang="en-AU" smtClean="0"/>
              <a:pPr/>
              <a:t>‹#›</a:t>
            </a:fld>
            <a:endParaRPr lang="en-AU"/>
          </a:p>
        </p:txBody>
      </p:sp>
    </p:spTree>
    <p:extLst>
      <p:ext uri="{BB962C8B-B14F-4D97-AF65-F5344CB8AC3E}">
        <p14:creationId xmlns:p14="http://schemas.microsoft.com/office/powerpoint/2010/main" val="4103888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Slide Pictur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753"/>
            <a:ext cx="13442947" cy="7559757"/>
          </a:xfrm>
          <a:prstGeom prst="rect">
            <a:avLst/>
          </a:prstGeom>
        </p:spPr>
      </p:pic>
      <p:sp>
        <p:nvSpPr>
          <p:cNvPr id="9" name="Title 8"/>
          <p:cNvSpPr>
            <a:spLocks noGrp="1"/>
          </p:cNvSpPr>
          <p:nvPr>
            <p:ph type="title" hasCustomPrompt="1"/>
          </p:nvPr>
        </p:nvSpPr>
        <p:spPr>
          <a:xfrm>
            <a:off x="632634" y="1705581"/>
            <a:ext cx="7422056" cy="1998932"/>
          </a:xfrm>
          <a:noFill/>
        </p:spPr>
        <p:txBody>
          <a:bodyPr wrap="square" lIns="234000" tIns="288000" rIns="234000" bIns="828000">
            <a:spAutoFit/>
          </a:bodyPr>
          <a:lstStyle>
            <a:lvl1pPr>
              <a:lnSpc>
                <a:spcPts val="3400"/>
              </a:lnSpc>
              <a:defRPr sz="3800" kern="1200" spc="-50" baseline="0">
                <a:solidFill>
                  <a:schemeClr val="bg1"/>
                </a:solidFill>
              </a:defRPr>
            </a:lvl1pPr>
          </a:lstStyle>
          <a:p>
            <a:r>
              <a:rPr lang="en-US" dirty="0"/>
              <a:t>Click to edit</a:t>
            </a:r>
            <a:br>
              <a:rPr lang="en-US" dirty="0"/>
            </a:br>
            <a:r>
              <a:rPr lang="en-US" dirty="0"/>
              <a:t>Master title style</a:t>
            </a:r>
            <a:endParaRPr lang="en-GB" dirty="0"/>
          </a:p>
        </p:txBody>
      </p:sp>
      <p:sp>
        <p:nvSpPr>
          <p:cNvPr id="2" name="Date Placeholder 1"/>
          <p:cNvSpPr>
            <a:spLocks noGrp="1"/>
          </p:cNvSpPr>
          <p:nvPr>
            <p:ph type="dt" sz="half" idx="10"/>
          </p:nvPr>
        </p:nvSpPr>
        <p:spPr>
          <a:xfrm>
            <a:off x="632634" y="2943162"/>
            <a:ext cx="5923200" cy="468000"/>
          </a:xfrm>
          <a:prstGeom prst="rect">
            <a:avLst/>
          </a:prstGeom>
        </p:spPr>
        <p:txBody>
          <a:bodyPr lIns="234000" bIns="234000" anchor="b" anchorCtr="0"/>
          <a:lstStyle>
            <a:lvl1pPr algn="l">
              <a:defRPr sz="1700">
                <a:solidFill>
                  <a:schemeClr val="bg1"/>
                </a:solidFill>
              </a:defRPr>
            </a:lvl1pPr>
          </a:lstStyle>
          <a:p>
            <a:endParaRPr lang="en-GB" dirty="0"/>
          </a:p>
        </p:txBody>
      </p:sp>
    </p:spTree>
    <p:extLst>
      <p:ext uri="{BB962C8B-B14F-4D97-AF65-F5344CB8AC3E}">
        <p14:creationId xmlns:p14="http://schemas.microsoft.com/office/powerpoint/2010/main" val="1353573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ictu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753"/>
            <a:ext cx="13442947" cy="7559757"/>
          </a:xfrm>
          <a:prstGeom prst="rect">
            <a:avLst/>
          </a:prstGeom>
        </p:spPr>
      </p:pic>
      <p:sp>
        <p:nvSpPr>
          <p:cNvPr id="10" name="Title 8"/>
          <p:cNvSpPr>
            <a:spLocks noGrp="1"/>
          </p:cNvSpPr>
          <p:nvPr>
            <p:ph type="title" hasCustomPrompt="1"/>
          </p:nvPr>
        </p:nvSpPr>
        <p:spPr>
          <a:xfrm>
            <a:off x="632634" y="1705581"/>
            <a:ext cx="7422056" cy="1998932"/>
          </a:xfrm>
          <a:noFill/>
        </p:spPr>
        <p:txBody>
          <a:bodyPr wrap="square" lIns="234000" tIns="288000" rIns="234000" bIns="828000">
            <a:spAutoFit/>
          </a:bodyPr>
          <a:lstStyle>
            <a:lvl1pPr>
              <a:lnSpc>
                <a:spcPts val="3400"/>
              </a:lnSpc>
              <a:defRPr sz="3800" kern="1200" spc="-50" baseline="0">
                <a:solidFill>
                  <a:schemeClr val="bg1"/>
                </a:solidFill>
              </a:defRPr>
            </a:lvl1pPr>
          </a:lstStyle>
          <a:p>
            <a:r>
              <a:rPr lang="en-US" dirty="0"/>
              <a:t>Click to edit</a:t>
            </a:r>
            <a:br>
              <a:rPr lang="en-US" dirty="0"/>
            </a:br>
            <a:r>
              <a:rPr lang="en-US" dirty="0"/>
              <a:t>Master title style</a:t>
            </a:r>
            <a:endParaRPr lang="en-GB" dirty="0"/>
          </a:p>
        </p:txBody>
      </p:sp>
      <p:sp>
        <p:nvSpPr>
          <p:cNvPr id="11" name="Date Placeholder 1"/>
          <p:cNvSpPr>
            <a:spLocks noGrp="1"/>
          </p:cNvSpPr>
          <p:nvPr>
            <p:ph type="dt" sz="half" idx="10"/>
          </p:nvPr>
        </p:nvSpPr>
        <p:spPr>
          <a:xfrm>
            <a:off x="632634" y="2943162"/>
            <a:ext cx="5923200" cy="468000"/>
          </a:xfrm>
          <a:prstGeom prst="rect">
            <a:avLst/>
          </a:prstGeom>
        </p:spPr>
        <p:txBody>
          <a:bodyPr lIns="234000" bIns="234000" anchor="b" anchorCtr="0"/>
          <a:lstStyle>
            <a:lvl1pPr algn="l">
              <a:defRPr sz="1700">
                <a:solidFill>
                  <a:schemeClr val="bg1"/>
                </a:solidFill>
              </a:defRPr>
            </a:lvl1pPr>
          </a:lstStyle>
          <a:p>
            <a:endParaRPr lang="en-GB" dirty="0"/>
          </a:p>
        </p:txBody>
      </p:sp>
    </p:spTree>
    <p:extLst>
      <p:ext uri="{BB962C8B-B14F-4D97-AF65-F5344CB8AC3E}">
        <p14:creationId xmlns:p14="http://schemas.microsoft.com/office/powerpoint/2010/main" val="3673349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ictur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753"/>
            <a:ext cx="13442947" cy="7559757"/>
          </a:xfrm>
          <a:prstGeom prst="rect">
            <a:avLst/>
          </a:prstGeom>
        </p:spPr>
      </p:pic>
      <p:sp>
        <p:nvSpPr>
          <p:cNvPr id="8" name="Title 8"/>
          <p:cNvSpPr>
            <a:spLocks noGrp="1"/>
          </p:cNvSpPr>
          <p:nvPr>
            <p:ph type="title" hasCustomPrompt="1"/>
          </p:nvPr>
        </p:nvSpPr>
        <p:spPr>
          <a:xfrm>
            <a:off x="632634" y="1701212"/>
            <a:ext cx="7422056" cy="1998932"/>
          </a:xfrm>
          <a:noFill/>
        </p:spPr>
        <p:txBody>
          <a:bodyPr wrap="square" lIns="234000" tIns="288000" rIns="234000" bIns="828000">
            <a:spAutoFit/>
          </a:bodyPr>
          <a:lstStyle>
            <a:lvl1pPr>
              <a:lnSpc>
                <a:spcPts val="3400"/>
              </a:lnSpc>
              <a:defRPr sz="3800" kern="1200" spc="-50" baseline="0">
                <a:solidFill>
                  <a:schemeClr val="bg1"/>
                </a:solidFill>
              </a:defRPr>
            </a:lvl1pPr>
          </a:lstStyle>
          <a:p>
            <a:r>
              <a:rPr lang="en-US" dirty="0"/>
              <a:t>Click to edit</a:t>
            </a:r>
            <a:br>
              <a:rPr lang="en-US" dirty="0"/>
            </a:br>
            <a:r>
              <a:rPr lang="en-US" dirty="0"/>
              <a:t>Master title style</a:t>
            </a:r>
            <a:endParaRPr lang="en-GB" dirty="0"/>
          </a:p>
        </p:txBody>
      </p:sp>
      <p:sp>
        <p:nvSpPr>
          <p:cNvPr id="9" name="Date Placeholder 1"/>
          <p:cNvSpPr>
            <a:spLocks noGrp="1"/>
          </p:cNvSpPr>
          <p:nvPr>
            <p:ph type="dt" sz="half" idx="10"/>
          </p:nvPr>
        </p:nvSpPr>
        <p:spPr>
          <a:xfrm>
            <a:off x="632634" y="2938793"/>
            <a:ext cx="5923200" cy="468000"/>
          </a:xfrm>
          <a:prstGeom prst="rect">
            <a:avLst/>
          </a:prstGeom>
        </p:spPr>
        <p:txBody>
          <a:bodyPr lIns="234000" bIns="234000" anchor="b" anchorCtr="0"/>
          <a:lstStyle>
            <a:lvl1pPr algn="l">
              <a:defRPr sz="1700">
                <a:solidFill>
                  <a:schemeClr val="bg1"/>
                </a:solidFill>
              </a:defRPr>
            </a:lvl1pPr>
          </a:lstStyle>
          <a:p>
            <a:endParaRPr lang="en-GB" dirty="0"/>
          </a:p>
        </p:txBody>
      </p:sp>
    </p:spTree>
    <p:extLst>
      <p:ext uri="{BB962C8B-B14F-4D97-AF65-F5344CB8AC3E}">
        <p14:creationId xmlns:p14="http://schemas.microsoft.com/office/powerpoint/2010/main" val="1108402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Slide Pictur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753"/>
            <a:ext cx="13442947" cy="7559757"/>
          </a:xfrm>
          <a:prstGeom prst="rect">
            <a:avLst/>
          </a:prstGeom>
        </p:spPr>
      </p:pic>
      <p:sp>
        <p:nvSpPr>
          <p:cNvPr id="6" name="Title 8"/>
          <p:cNvSpPr>
            <a:spLocks noGrp="1"/>
          </p:cNvSpPr>
          <p:nvPr>
            <p:ph type="title" hasCustomPrompt="1"/>
          </p:nvPr>
        </p:nvSpPr>
        <p:spPr>
          <a:xfrm>
            <a:off x="632634" y="1705581"/>
            <a:ext cx="7422056" cy="1998932"/>
          </a:xfrm>
          <a:noFill/>
        </p:spPr>
        <p:txBody>
          <a:bodyPr wrap="square" lIns="234000" tIns="288000" rIns="234000" bIns="828000">
            <a:spAutoFit/>
          </a:bodyPr>
          <a:lstStyle>
            <a:lvl1pPr>
              <a:lnSpc>
                <a:spcPts val="3400"/>
              </a:lnSpc>
              <a:defRPr sz="3800" kern="1200" spc="-50" baseline="0">
                <a:solidFill>
                  <a:schemeClr val="bg1"/>
                </a:solidFill>
              </a:defRPr>
            </a:lvl1pPr>
          </a:lstStyle>
          <a:p>
            <a:r>
              <a:rPr lang="en-US" dirty="0"/>
              <a:t>Click to edit</a:t>
            </a:r>
            <a:br>
              <a:rPr lang="en-US" dirty="0"/>
            </a:br>
            <a:r>
              <a:rPr lang="en-US" dirty="0"/>
              <a:t>Master title style</a:t>
            </a:r>
            <a:endParaRPr lang="en-GB" dirty="0"/>
          </a:p>
        </p:txBody>
      </p:sp>
      <p:sp>
        <p:nvSpPr>
          <p:cNvPr id="10" name="Date Placeholder 1"/>
          <p:cNvSpPr>
            <a:spLocks noGrp="1"/>
          </p:cNvSpPr>
          <p:nvPr>
            <p:ph type="dt" sz="half" idx="10"/>
          </p:nvPr>
        </p:nvSpPr>
        <p:spPr>
          <a:xfrm>
            <a:off x="632634" y="2943162"/>
            <a:ext cx="5923200" cy="468000"/>
          </a:xfrm>
          <a:prstGeom prst="rect">
            <a:avLst/>
          </a:prstGeom>
        </p:spPr>
        <p:txBody>
          <a:bodyPr lIns="234000" bIns="234000" anchor="b" anchorCtr="0"/>
          <a:lstStyle>
            <a:lvl1pPr algn="l">
              <a:defRPr sz="1700">
                <a:solidFill>
                  <a:schemeClr val="bg1"/>
                </a:solidFill>
              </a:defRPr>
            </a:lvl1pPr>
          </a:lstStyle>
          <a:p>
            <a:endParaRPr lang="en-GB" dirty="0"/>
          </a:p>
        </p:txBody>
      </p:sp>
    </p:spTree>
    <p:extLst>
      <p:ext uri="{BB962C8B-B14F-4D97-AF65-F5344CB8AC3E}">
        <p14:creationId xmlns:p14="http://schemas.microsoft.com/office/powerpoint/2010/main" val="489312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Slide Picture">
    <p:spTree>
      <p:nvGrpSpPr>
        <p:cNvPr id="1" name=""/>
        <p:cNvGrpSpPr/>
        <p:nvPr/>
      </p:nvGrpSpPr>
      <p:grpSpPr>
        <a:xfrm>
          <a:off x="0" y="0"/>
          <a:ext cx="0" cy="0"/>
          <a:chOff x="0" y="0"/>
          <a:chExt cx="0" cy="0"/>
        </a:xfrm>
      </p:grpSpPr>
      <p:sp>
        <p:nvSpPr>
          <p:cNvPr id="2" name="Rectangle 1"/>
          <p:cNvSpPr/>
          <p:nvPr userDrawn="1"/>
        </p:nvSpPr>
        <p:spPr>
          <a:xfrm>
            <a:off x="0" y="1"/>
            <a:ext cx="13442950" cy="7561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dirty="0"/>
          </a:p>
        </p:txBody>
      </p:sp>
      <p:sp>
        <p:nvSpPr>
          <p:cNvPr id="8" name="Title 8"/>
          <p:cNvSpPr>
            <a:spLocks noGrp="1"/>
          </p:cNvSpPr>
          <p:nvPr>
            <p:ph type="title" hasCustomPrompt="1"/>
          </p:nvPr>
        </p:nvSpPr>
        <p:spPr>
          <a:xfrm>
            <a:off x="632634" y="1701212"/>
            <a:ext cx="7422056" cy="1998932"/>
          </a:xfrm>
          <a:noFill/>
        </p:spPr>
        <p:txBody>
          <a:bodyPr wrap="square" lIns="234000" tIns="288000" rIns="234000" bIns="828000">
            <a:spAutoFit/>
          </a:bodyPr>
          <a:lstStyle>
            <a:lvl1pPr>
              <a:lnSpc>
                <a:spcPts val="3400"/>
              </a:lnSpc>
              <a:defRPr sz="3800" kern="1200" spc="-50" baseline="0">
                <a:solidFill>
                  <a:srgbClr val="141B4D"/>
                </a:solidFill>
              </a:defRPr>
            </a:lvl1pPr>
          </a:lstStyle>
          <a:p>
            <a:r>
              <a:rPr lang="en-US" dirty="0"/>
              <a:t>Click to edit</a:t>
            </a:r>
            <a:br>
              <a:rPr lang="en-US" dirty="0"/>
            </a:br>
            <a:r>
              <a:rPr lang="en-US" dirty="0"/>
              <a:t>Master title style</a:t>
            </a:r>
            <a:endParaRPr lang="en-GB" dirty="0"/>
          </a:p>
        </p:txBody>
      </p:sp>
      <p:sp>
        <p:nvSpPr>
          <p:cNvPr id="9" name="Date Placeholder 1"/>
          <p:cNvSpPr>
            <a:spLocks noGrp="1"/>
          </p:cNvSpPr>
          <p:nvPr>
            <p:ph type="dt" sz="half" idx="10"/>
          </p:nvPr>
        </p:nvSpPr>
        <p:spPr>
          <a:xfrm>
            <a:off x="632634" y="2938793"/>
            <a:ext cx="5923200" cy="468000"/>
          </a:xfrm>
          <a:prstGeom prst="rect">
            <a:avLst/>
          </a:prstGeom>
        </p:spPr>
        <p:txBody>
          <a:bodyPr lIns="234000" bIns="234000" anchor="b" anchorCtr="0"/>
          <a:lstStyle>
            <a:lvl1pPr algn="l">
              <a:defRPr sz="1700">
                <a:solidFill>
                  <a:srgbClr val="141B4D"/>
                </a:solidFill>
              </a:defRPr>
            </a:lvl1pPr>
          </a:lstStyle>
          <a:p>
            <a:endParaRPr lang="en-GB" dirty="0"/>
          </a:p>
        </p:txBody>
      </p:sp>
    </p:spTree>
    <p:extLst>
      <p:ext uri="{BB962C8B-B14F-4D97-AF65-F5344CB8AC3E}">
        <p14:creationId xmlns:p14="http://schemas.microsoft.com/office/powerpoint/2010/main" val="1233420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591" y="2952001"/>
            <a:ext cx="1267183" cy="1350125"/>
          </a:xfrm>
        </p:spPr>
        <p:txBody>
          <a:bodyPr anchor="ctr" anchorCtr="0">
            <a:noAutofit/>
          </a:bodyPr>
          <a:lstStyle>
            <a:lvl1pPr marL="0" indent="0" algn="ctr">
              <a:lnSpc>
                <a:spcPct val="100000"/>
              </a:lnSpc>
              <a:spcBef>
                <a:spcPts val="0"/>
              </a:spcBef>
              <a:spcAft>
                <a:spcPts val="0"/>
              </a:spcAft>
              <a:buFont typeface="Arial" panose="020B0604020202020204" pitchFamily="34" charset="0"/>
              <a:buNone/>
              <a:defRPr sz="10600" b="0" cap="all" baseline="0">
                <a:solidFill>
                  <a:srgbClr val="0084D5"/>
                </a:solidFill>
              </a:defRPr>
            </a:lvl1pPr>
            <a:lvl2pPr marL="0" indent="0">
              <a:lnSpc>
                <a:spcPts val="9800"/>
              </a:lnSpc>
              <a:spcBef>
                <a:spcPts val="0"/>
              </a:spcBef>
              <a:spcAft>
                <a:spcPts val="0"/>
              </a:spcAft>
              <a:buFont typeface="Arial" panose="020B0604020202020204" pitchFamily="34" charset="0"/>
              <a:buNone/>
              <a:defRPr sz="10600" b="0" cap="all" baseline="0">
                <a:solidFill>
                  <a:schemeClr val="tx2"/>
                </a:solidFill>
              </a:defRPr>
            </a:lvl2pPr>
            <a:lvl3pPr marL="0" indent="0">
              <a:lnSpc>
                <a:spcPts val="9800"/>
              </a:lnSpc>
              <a:spcBef>
                <a:spcPts val="0"/>
              </a:spcBef>
              <a:spcAft>
                <a:spcPts val="0"/>
              </a:spcAft>
              <a:buNone/>
              <a:defRPr sz="10600" b="0" cap="all" baseline="0">
                <a:solidFill>
                  <a:schemeClr val="tx2"/>
                </a:solidFill>
              </a:defRPr>
            </a:lvl3pPr>
            <a:lvl4pPr marL="0" indent="0">
              <a:lnSpc>
                <a:spcPts val="9800"/>
              </a:lnSpc>
              <a:spcBef>
                <a:spcPts val="0"/>
              </a:spcBef>
              <a:spcAft>
                <a:spcPts val="0"/>
              </a:spcAft>
              <a:buNone/>
              <a:defRPr sz="10600" b="0" cap="all" baseline="0">
                <a:solidFill>
                  <a:schemeClr val="tx2"/>
                </a:solidFill>
              </a:defRPr>
            </a:lvl4pPr>
            <a:lvl5pPr marL="0" indent="0">
              <a:lnSpc>
                <a:spcPts val="9800"/>
              </a:lnSpc>
              <a:spcBef>
                <a:spcPts val="0"/>
              </a:spcBef>
              <a:spcAft>
                <a:spcPts val="0"/>
              </a:spcAft>
              <a:buFont typeface="Arial" panose="020B0604020202020204" pitchFamily="34" charset="0"/>
              <a:buNone/>
              <a:defRPr sz="10600" b="0" cap="all" baseline="0">
                <a:solidFill>
                  <a:schemeClr val="tx2"/>
                </a:solidFill>
              </a:defRPr>
            </a:lvl5pPr>
            <a:lvl6pPr marL="0" indent="0">
              <a:lnSpc>
                <a:spcPts val="9800"/>
              </a:lnSpc>
              <a:spcBef>
                <a:spcPts val="0"/>
              </a:spcBef>
              <a:spcAft>
                <a:spcPts val="0"/>
              </a:spcAft>
              <a:buFont typeface="Arial" panose="020B0604020202020204" pitchFamily="34" charset="0"/>
              <a:buNone/>
              <a:defRPr sz="10600" b="0" cap="all" baseline="0">
                <a:solidFill>
                  <a:schemeClr val="tx2"/>
                </a:solidFill>
              </a:defRPr>
            </a:lvl6pPr>
            <a:lvl7pPr marL="0" indent="0">
              <a:lnSpc>
                <a:spcPts val="9800"/>
              </a:lnSpc>
              <a:spcBef>
                <a:spcPts val="0"/>
              </a:spcBef>
              <a:spcAft>
                <a:spcPts val="0"/>
              </a:spcAft>
              <a:buFont typeface="Arial" panose="020B0604020202020204" pitchFamily="34" charset="0"/>
              <a:buNone/>
              <a:defRPr sz="10600" b="0" cap="all" baseline="0">
                <a:solidFill>
                  <a:schemeClr val="tx2"/>
                </a:solidFill>
              </a:defRPr>
            </a:lvl7pPr>
            <a:lvl8pPr marL="0" indent="0">
              <a:lnSpc>
                <a:spcPts val="9800"/>
              </a:lnSpc>
              <a:spcBef>
                <a:spcPts val="0"/>
              </a:spcBef>
              <a:spcAft>
                <a:spcPts val="0"/>
              </a:spcAft>
              <a:buFont typeface="Arial" panose="020B0604020202020204" pitchFamily="34" charset="0"/>
              <a:buNone/>
              <a:defRPr sz="10600" b="0" cap="all" baseline="0">
                <a:solidFill>
                  <a:schemeClr val="tx2"/>
                </a:solidFill>
              </a:defRPr>
            </a:lvl8pPr>
            <a:lvl9pPr marL="0" indent="0">
              <a:lnSpc>
                <a:spcPts val="9800"/>
              </a:lnSpc>
              <a:spcBef>
                <a:spcPts val="0"/>
              </a:spcBef>
              <a:spcAft>
                <a:spcPts val="0"/>
              </a:spcAft>
              <a:buNone/>
              <a:defRPr sz="10600" b="0" cap="all" baseline="0">
                <a:solidFill>
                  <a:schemeClr val="tx2"/>
                </a:solidFill>
              </a:defRPr>
            </a:lvl9pPr>
          </a:lstStyle>
          <a:p>
            <a:pPr lvl="0"/>
            <a:r>
              <a:rPr lang="en-US" dirty="0"/>
              <a:t>#</a:t>
            </a:r>
          </a:p>
        </p:txBody>
      </p:sp>
      <p:sp>
        <p:nvSpPr>
          <p:cNvPr id="9" name="Title 8"/>
          <p:cNvSpPr>
            <a:spLocks noGrp="1"/>
          </p:cNvSpPr>
          <p:nvPr>
            <p:ph type="title"/>
          </p:nvPr>
        </p:nvSpPr>
        <p:spPr>
          <a:xfrm>
            <a:off x="1923401" y="2952001"/>
            <a:ext cx="9166336" cy="1350125"/>
          </a:xfrm>
        </p:spPr>
        <p:txBody>
          <a:bodyPr anchor="ctr" anchorCtr="0">
            <a:noAutofit/>
          </a:bodyPr>
          <a:lstStyle>
            <a:lvl1pPr>
              <a:lnSpc>
                <a:spcPts val="4200"/>
              </a:lnSpc>
              <a:defRPr sz="4800">
                <a:solidFill>
                  <a:srgbClr val="141B4D"/>
                </a:solidFill>
              </a:defRPr>
            </a:lvl1pPr>
          </a:lstStyle>
          <a:p>
            <a:r>
              <a:rPr lang="en-US"/>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697" y="332622"/>
            <a:ext cx="1607650" cy="687328"/>
          </a:xfrm>
          <a:prstGeom prst="rect">
            <a:avLst/>
          </a:prstGeom>
        </p:spPr>
      </p:pic>
    </p:spTree>
    <p:extLst>
      <p:ext uri="{BB962C8B-B14F-4D97-AF65-F5344CB8AC3E}">
        <p14:creationId xmlns:p14="http://schemas.microsoft.com/office/powerpoint/2010/main" val="2232663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ictur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753"/>
            <a:ext cx="13442947" cy="7559757"/>
          </a:xfrm>
          <a:prstGeom prst="rect">
            <a:avLst/>
          </a:prstGeom>
        </p:spPr>
      </p:pic>
      <p:sp>
        <p:nvSpPr>
          <p:cNvPr id="8" name="Title 8"/>
          <p:cNvSpPr>
            <a:spLocks noGrp="1"/>
          </p:cNvSpPr>
          <p:nvPr>
            <p:ph type="title" hasCustomPrompt="1"/>
          </p:nvPr>
        </p:nvSpPr>
        <p:spPr>
          <a:xfrm>
            <a:off x="632634" y="1701212"/>
            <a:ext cx="7422056" cy="2231368"/>
          </a:xfrm>
          <a:noFill/>
        </p:spPr>
        <p:txBody>
          <a:bodyPr wrap="square" lIns="234000" tIns="288000" rIns="234000" bIns="828000">
            <a:spAutoFit/>
          </a:bodyPr>
          <a:lstStyle>
            <a:lvl1pPr>
              <a:lnSpc>
                <a:spcPts val="4274"/>
              </a:lnSpc>
              <a:defRPr sz="4777" kern="1200" spc="-63" baseline="0">
                <a:solidFill>
                  <a:schemeClr val="bg1"/>
                </a:solidFill>
              </a:defRPr>
            </a:lvl1pPr>
          </a:lstStyle>
          <a:p>
            <a:r>
              <a:rPr lang="en-US" dirty="0"/>
              <a:t>Click to edit</a:t>
            </a:r>
            <a:br>
              <a:rPr lang="en-US" dirty="0"/>
            </a:br>
            <a:r>
              <a:rPr lang="en-US" dirty="0"/>
              <a:t>Master title style</a:t>
            </a:r>
            <a:endParaRPr lang="en-GB" dirty="0"/>
          </a:p>
        </p:txBody>
      </p:sp>
      <p:sp>
        <p:nvSpPr>
          <p:cNvPr id="9" name="Date Placeholder 1"/>
          <p:cNvSpPr>
            <a:spLocks noGrp="1"/>
          </p:cNvSpPr>
          <p:nvPr>
            <p:ph type="dt" sz="half" idx="10"/>
          </p:nvPr>
        </p:nvSpPr>
        <p:spPr>
          <a:xfrm>
            <a:off x="632634" y="2938793"/>
            <a:ext cx="5923200" cy="468000"/>
          </a:xfrm>
          <a:prstGeom prst="rect">
            <a:avLst/>
          </a:prstGeom>
        </p:spPr>
        <p:txBody>
          <a:bodyPr lIns="234000" bIns="234000" anchor="b" anchorCtr="0"/>
          <a:lstStyle>
            <a:lvl1pPr algn="l">
              <a:defRPr sz="2137">
                <a:solidFill>
                  <a:schemeClr val="bg1"/>
                </a:solidFill>
              </a:defRPr>
            </a:lvl1pPr>
          </a:lstStyle>
          <a:p>
            <a:endParaRPr lang="en-GB" dirty="0"/>
          </a:p>
        </p:txBody>
      </p:sp>
    </p:spTree>
    <p:extLst>
      <p:ext uri="{BB962C8B-B14F-4D97-AF65-F5344CB8AC3E}">
        <p14:creationId xmlns:p14="http://schemas.microsoft.com/office/powerpoint/2010/main" val="2287622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591" y="2952001"/>
            <a:ext cx="1267183" cy="1350125"/>
          </a:xfrm>
        </p:spPr>
        <p:txBody>
          <a:bodyPr anchor="ctr" anchorCtr="0">
            <a:noAutofit/>
          </a:bodyPr>
          <a:lstStyle>
            <a:lvl1pPr marL="0" indent="0" algn="ctr">
              <a:lnSpc>
                <a:spcPct val="100000"/>
              </a:lnSpc>
              <a:spcBef>
                <a:spcPts val="0"/>
              </a:spcBef>
              <a:spcAft>
                <a:spcPts val="0"/>
              </a:spcAft>
              <a:buFont typeface="Arial" panose="020B0604020202020204" pitchFamily="34" charset="0"/>
              <a:buNone/>
              <a:defRPr sz="10600" b="0" cap="all" baseline="0">
                <a:solidFill>
                  <a:srgbClr val="0084D5"/>
                </a:solidFill>
              </a:defRPr>
            </a:lvl1pPr>
            <a:lvl2pPr marL="0" indent="0">
              <a:lnSpc>
                <a:spcPts val="9800"/>
              </a:lnSpc>
              <a:spcBef>
                <a:spcPts val="0"/>
              </a:spcBef>
              <a:spcAft>
                <a:spcPts val="0"/>
              </a:spcAft>
              <a:buFont typeface="Arial" panose="020B0604020202020204" pitchFamily="34" charset="0"/>
              <a:buNone/>
              <a:defRPr sz="10600" b="0" cap="all" baseline="0">
                <a:solidFill>
                  <a:schemeClr val="tx2"/>
                </a:solidFill>
              </a:defRPr>
            </a:lvl2pPr>
            <a:lvl3pPr marL="0" indent="0">
              <a:lnSpc>
                <a:spcPts val="9800"/>
              </a:lnSpc>
              <a:spcBef>
                <a:spcPts val="0"/>
              </a:spcBef>
              <a:spcAft>
                <a:spcPts val="0"/>
              </a:spcAft>
              <a:buNone/>
              <a:defRPr sz="10600" b="0" cap="all" baseline="0">
                <a:solidFill>
                  <a:schemeClr val="tx2"/>
                </a:solidFill>
              </a:defRPr>
            </a:lvl3pPr>
            <a:lvl4pPr marL="0" indent="0">
              <a:lnSpc>
                <a:spcPts val="9800"/>
              </a:lnSpc>
              <a:spcBef>
                <a:spcPts val="0"/>
              </a:spcBef>
              <a:spcAft>
                <a:spcPts val="0"/>
              </a:spcAft>
              <a:buNone/>
              <a:defRPr sz="10600" b="0" cap="all" baseline="0">
                <a:solidFill>
                  <a:schemeClr val="tx2"/>
                </a:solidFill>
              </a:defRPr>
            </a:lvl4pPr>
            <a:lvl5pPr marL="0" indent="0">
              <a:lnSpc>
                <a:spcPts val="9800"/>
              </a:lnSpc>
              <a:spcBef>
                <a:spcPts val="0"/>
              </a:spcBef>
              <a:spcAft>
                <a:spcPts val="0"/>
              </a:spcAft>
              <a:buFont typeface="Arial" panose="020B0604020202020204" pitchFamily="34" charset="0"/>
              <a:buNone/>
              <a:defRPr sz="10600" b="0" cap="all" baseline="0">
                <a:solidFill>
                  <a:schemeClr val="tx2"/>
                </a:solidFill>
              </a:defRPr>
            </a:lvl5pPr>
            <a:lvl6pPr marL="0" indent="0">
              <a:lnSpc>
                <a:spcPts val="9800"/>
              </a:lnSpc>
              <a:spcBef>
                <a:spcPts val="0"/>
              </a:spcBef>
              <a:spcAft>
                <a:spcPts val="0"/>
              </a:spcAft>
              <a:buFont typeface="Arial" panose="020B0604020202020204" pitchFamily="34" charset="0"/>
              <a:buNone/>
              <a:defRPr sz="10600" b="0" cap="all" baseline="0">
                <a:solidFill>
                  <a:schemeClr val="tx2"/>
                </a:solidFill>
              </a:defRPr>
            </a:lvl6pPr>
            <a:lvl7pPr marL="0" indent="0">
              <a:lnSpc>
                <a:spcPts val="9800"/>
              </a:lnSpc>
              <a:spcBef>
                <a:spcPts val="0"/>
              </a:spcBef>
              <a:spcAft>
                <a:spcPts val="0"/>
              </a:spcAft>
              <a:buFont typeface="Arial" panose="020B0604020202020204" pitchFamily="34" charset="0"/>
              <a:buNone/>
              <a:defRPr sz="10600" b="0" cap="all" baseline="0">
                <a:solidFill>
                  <a:schemeClr val="tx2"/>
                </a:solidFill>
              </a:defRPr>
            </a:lvl7pPr>
            <a:lvl8pPr marL="0" indent="0">
              <a:lnSpc>
                <a:spcPts val="9800"/>
              </a:lnSpc>
              <a:spcBef>
                <a:spcPts val="0"/>
              </a:spcBef>
              <a:spcAft>
                <a:spcPts val="0"/>
              </a:spcAft>
              <a:buFont typeface="Arial" panose="020B0604020202020204" pitchFamily="34" charset="0"/>
              <a:buNone/>
              <a:defRPr sz="10600" b="0" cap="all" baseline="0">
                <a:solidFill>
                  <a:schemeClr val="tx2"/>
                </a:solidFill>
              </a:defRPr>
            </a:lvl8pPr>
            <a:lvl9pPr marL="0" indent="0">
              <a:lnSpc>
                <a:spcPts val="9800"/>
              </a:lnSpc>
              <a:spcBef>
                <a:spcPts val="0"/>
              </a:spcBef>
              <a:spcAft>
                <a:spcPts val="0"/>
              </a:spcAft>
              <a:buNone/>
              <a:defRPr sz="10600" b="0" cap="all" baseline="0">
                <a:solidFill>
                  <a:schemeClr val="tx2"/>
                </a:solidFill>
              </a:defRPr>
            </a:lvl9pPr>
          </a:lstStyle>
          <a:p>
            <a:pPr lvl="0"/>
            <a:r>
              <a:rPr lang="en-US" dirty="0"/>
              <a:t>#</a:t>
            </a:r>
          </a:p>
        </p:txBody>
      </p:sp>
      <p:sp>
        <p:nvSpPr>
          <p:cNvPr id="9" name="Title 8"/>
          <p:cNvSpPr>
            <a:spLocks noGrp="1"/>
          </p:cNvSpPr>
          <p:nvPr>
            <p:ph type="title"/>
          </p:nvPr>
        </p:nvSpPr>
        <p:spPr>
          <a:xfrm>
            <a:off x="1923401" y="2952001"/>
            <a:ext cx="9166336" cy="1350125"/>
          </a:xfrm>
        </p:spPr>
        <p:txBody>
          <a:bodyPr anchor="ctr" anchorCtr="0">
            <a:noAutofit/>
          </a:bodyPr>
          <a:lstStyle>
            <a:lvl1pPr>
              <a:lnSpc>
                <a:spcPts val="4200"/>
              </a:lnSpc>
              <a:defRPr sz="4800">
                <a:solidFill>
                  <a:srgbClr val="141B4D"/>
                </a:solidFill>
              </a:defRPr>
            </a:lvl1pPr>
          </a:lstStyle>
          <a:p>
            <a:r>
              <a:rPr lang="en-US"/>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2"/>
            <a:ext cx="1481333" cy="687328"/>
          </a:xfrm>
          <a:prstGeom prst="rect">
            <a:avLst/>
          </a:prstGeom>
        </p:spPr>
      </p:pic>
    </p:spTree>
    <p:extLst>
      <p:ext uri="{BB962C8B-B14F-4D97-AF65-F5344CB8AC3E}">
        <p14:creationId xmlns:p14="http://schemas.microsoft.com/office/powerpoint/2010/main" val="2385659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591" y="2952001"/>
            <a:ext cx="1267183" cy="1350125"/>
          </a:xfrm>
        </p:spPr>
        <p:txBody>
          <a:bodyPr anchor="ctr" anchorCtr="0">
            <a:noAutofit/>
          </a:bodyPr>
          <a:lstStyle>
            <a:lvl1pPr marL="0" indent="0" algn="ctr">
              <a:lnSpc>
                <a:spcPct val="100000"/>
              </a:lnSpc>
              <a:spcBef>
                <a:spcPts val="0"/>
              </a:spcBef>
              <a:spcAft>
                <a:spcPts val="0"/>
              </a:spcAft>
              <a:buFont typeface="Arial" panose="020B0604020202020204" pitchFamily="34" charset="0"/>
              <a:buNone/>
              <a:defRPr sz="10600" b="0" cap="all" baseline="0">
                <a:solidFill>
                  <a:srgbClr val="0084D5"/>
                </a:solidFill>
              </a:defRPr>
            </a:lvl1pPr>
            <a:lvl2pPr marL="0" indent="0">
              <a:lnSpc>
                <a:spcPts val="9800"/>
              </a:lnSpc>
              <a:spcBef>
                <a:spcPts val="0"/>
              </a:spcBef>
              <a:spcAft>
                <a:spcPts val="0"/>
              </a:spcAft>
              <a:buFont typeface="Arial" panose="020B0604020202020204" pitchFamily="34" charset="0"/>
              <a:buNone/>
              <a:defRPr sz="10600" b="0" cap="all" baseline="0">
                <a:solidFill>
                  <a:schemeClr val="tx2"/>
                </a:solidFill>
              </a:defRPr>
            </a:lvl2pPr>
            <a:lvl3pPr marL="0" indent="0">
              <a:lnSpc>
                <a:spcPts val="9800"/>
              </a:lnSpc>
              <a:spcBef>
                <a:spcPts val="0"/>
              </a:spcBef>
              <a:spcAft>
                <a:spcPts val="0"/>
              </a:spcAft>
              <a:buNone/>
              <a:defRPr sz="10600" b="0" cap="all" baseline="0">
                <a:solidFill>
                  <a:schemeClr val="tx2"/>
                </a:solidFill>
              </a:defRPr>
            </a:lvl3pPr>
            <a:lvl4pPr marL="0" indent="0">
              <a:lnSpc>
                <a:spcPts val="9800"/>
              </a:lnSpc>
              <a:spcBef>
                <a:spcPts val="0"/>
              </a:spcBef>
              <a:spcAft>
                <a:spcPts val="0"/>
              </a:spcAft>
              <a:buNone/>
              <a:defRPr sz="10600" b="0" cap="all" baseline="0">
                <a:solidFill>
                  <a:schemeClr val="tx2"/>
                </a:solidFill>
              </a:defRPr>
            </a:lvl4pPr>
            <a:lvl5pPr marL="0" indent="0">
              <a:lnSpc>
                <a:spcPts val="9800"/>
              </a:lnSpc>
              <a:spcBef>
                <a:spcPts val="0"/>
              </a:spcBef>
              <a:spcAft>
                <a:spcPts val="0"/>
              </a:spcAft>
              <a:buFont typeface="Arial" panose="020B0604020202020204" pitchFamily="34" charset="0"/>
              <a:buNone/>
              <a:defRPr sz="10600" b="0" cap="all" baseline="0">
                <a:solidFill>
                  <a:schemeClr val="tx2"/>
                </a:solidFill>
              </a:defRPr>
            </a:lvl5pPr>
            <a:lvl6pPr marL="0" indent="0">
              <a:lnSpc>
                <a:spcPts val="9800"/>
              </a:lnSpc>
              <a:spcBef>
                <a:spcPts val="0"/>
              </a:spcBef>
              <a:spcAft>
                <a:spcPts val="0"/>
              </a:spcAft>
              <a:buFont typeface="Arial" panose="020B0604020202020204" pitchFamily="34" charset="0"/>
              <a:buNone/>
              <a:defRPr sz="10600" b="0" cap="all" baseline="0">
                <a:solidFill>
                  <a:schemeClr val="tx2"/>
                </a:solidFill>
              </a:defRPr>
            </a:lvl6pPr>
            <a:lvl7pPr marL="0" indent="0">
              <a:lnSpc>
                <a:spcPts val="9800"/>
              </a:lnSpc>
              <a:spcBef>
                <a:spcPts val="0"/>
              </a:spcBef>
              <a:spcAft>
                <a:spcPts val="0"/>
              </a:spcAft>
              <a:buFont typeface="Arial" panose="020B0604020202020204" pitchFamily="34" charset="0"/>
              <a:buNone/>
              <a:defRPr sz="10600" b="0" cap="all" baseline="0">
                <a:solidFill>
                  <a:schemeClr val="tx2"/>
                </a:solidFill>
              </a:defRPr>
            </a:lvl7pPr>
            <a:lvl8pPr marL="0" indent="0">
              <a:lnSpc>
                <a:spcPts val="9800"/>
              </a:lnSpc>
              <a:spcBef>
                <a:spcPts val="0"/>
              </a:spcBef>
              <a:spcAft>
                <a:spcPts val="0"/>
              </a:spcAft>
              <a:buFont typeface="Arial" panose="020B0604020202020204" pitchFamily="34" charset="0"/>
              <a:buNone/>
              <a:defRPr sz="10600" b="0" cap="all" baseline="0">
                <a:solidFill>
                  <a:schemeClr val="tx2"/>
                </a:solidFill>
              </a:defRPr>
            </a:lvl8pPr>
            <a:lvl9pPr marL="0" indent="0">
              <a:lnSpc>
                <a:spcPts val="9800"/>
              </a:lnSpc>
              <a:spcBef>
                <a:spcPts val="0"/>
              </a:spcBef>
              <a:spcAft>
                <a:spcPts val="0"/>
              </a:spcAft>
              <a:buNone/>
              <a:defRPr sz="10600" b="0" cap="all" baseline="0">
                <a:solidFill>
                  <a:schemeClr val="tx2"/>
                </a:solidFill>
              </a:defRPr>
            </a:lvl9pPr>
          </a:lstStyle>
          <a:p>
            <a:pPr lvl="0"/>
            <a:r>
              <a:rPr lang="en-US" dirty="0"/>
              <a:t>#</a:t>
            </a:r>
          </a:p>
        </p:txBody>
      </p:sp>
      <p:sp>
        <p:nvSpPr>
          <p:cNvPr id="9" name="Title 8"/>
          <p:cNvSpPr>
            <a:spLocks noGrp="1"/>
          </p:cNvSpPr>
          <p:nvPr>
            <p:ph type="title"/>
          </p:nvPr>
        </p:nvSpPr>
        <p:spPr>
          <a:xfrm>
            <a:off x="1923401" y="2952001"/>
            <a:ext cx="9166336" cy="1350125"/>
          </a:xfrm>
        </p:spPr>
        <p:txBody>
          <a:bodyPr anchor="ctr" anchorCtr="0">
            <a:noAutofit/>
          </a:bodyPr>
          <a:lstStyle>
            <a:lvl1pPr>
              <a:lnSpc>
                <a:spcPts val="4200"/>
              </a:lnSpc>
              <a:defRPr sz="4800">
                <a:solidFill>
                  <a:srgbClr val="141B4D"/>
                </a:solidFill>
              </a:defRPr>
            </a:lvl1pPr>
          </a:lstStyle>
          <a:p>
            <a:r>
              <a:rPr lang="en-US"/>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3"/>
            <a:ext cx="1481333" cy="687327"/>
          </a:xfrm>
          <a:prstGeom prst="rect">
            <a:avLst/>
          </a:prstGeom>
        </p:spPr>
      </p:pic>
    </p:spTree>
    <p:extLst>
      <p:ext uri="{BB962C8B-B14F-4D97-AF65-F5344CB8AC3E}">
        <p14:creationId xmlns:p14="http://schemas.microsoft.com/office/powerpoint/2010/main" val="75405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591" y="2952001"/>
            <a:ext cx="1267183" cy="1350125"/>
          </a:xfrm>
        </p:spPr>
        <p:txBody>
          <a:bodyPr anchor="ctr" anchorCtr="0">
            <a:noAutofit/>
          </a:bodyPr>
          <a:lstStyle>
            <a:lvl1pPr marL="0" indent="0" algn="ctr">
              <a:lnSpc>
                <a:spcPct val="100000"/>
              </a:lnSpc>
              <a:spcBef>
                <a:spcPts val="0"/>
              </a:spcBef>
              <a:spcAft>
                <a:spcPts val="0"/>
              </a:spcAft>
              <a:buFont typeface="Arial" panose="020B0604020202020204" pitchFamily="34" charset="0"/>
              <a:buNone/>
              <a:defRPr sz="10600" b="0" cap="all" baseline="0">
                <a:solidFill>
                  <a:srgbClr val="0084D5"/>
                </a:solidFill>
              </a:defRPr>
            </a:lvl1pPr>
            <a:lvl2pPr marL="0" indent="0">
              <a:lnSpc>
                <a:spcPts val="9800"/>
              </a:lnSpc>
              <a:spcBef>
                <a:spcPts val="0"/>
              </a:spcBef>
              <a:spcAft>
                <a:spcPts val="0"/>
              </a:spcAft>
              <a:buFont typeface="Arial" panose="020B0604020202020204" pitchFamily="34" charset="0"/>
              <a:buNone/>
              <a:defRPr sz="10600" b="0" cap="all" baseline="0">
                <a:solidFill>
                  <a:schemeClr val="tx2"/>
                </a:solidFill>
              </a:defRPr>
            </a:lvl2pPr>
            <a:lvl3pPr marL="0" indent="0">
              <a:lnSpc>
                <a:spcPts val="9800"/>
              </a:lnSpc>
              <a:spcBef>
                <a:spcPts val="0"/>
              </a:spcBef>
              <a:spcAft>
                <a:spcPts val="0"/>
              </a:spcAft>
              <a:buNone/>
              <a:defRPr sz="10600" b="0" cap="all" baseline="0">
                <a:solidFill>
                  <a:schemeClr val="tx2"/>
                </a:solidFill>
              </a:defRPr>
            </a:lvl3pPr>
            <a:lvl4pPr marL="0" indent="0">
              <a:lnSpc>
                <a:spcPts val="9800"/>
              </a:lnSpc>
              <a:spcBef>
                <a:spcPts val="0"/>
              </a:spcBef>
              <a:spcAft>
                <a:spcPts val="0"/>
              </a:spcAft>
              <a:buNone/>
              <a:defRPr sz="10600" b="0" cap="all" baseline="0">
                <a:solidFill>
                  <a:schemeClr val="tx2"/>
                </a:solidFill>
              </a:defRPr>
            </a:lvl4pPr>
            <a:lvl5pPr marL="0" indent="0">
              <a:lnSpc>
                <a:spcPts val="9800"/>
              </a:lnSpc>
              <a:spcBef>
                <a:spcPts val="0"/>
              </a:spcBef>
              <a:spcAft>
                <a:spcPts val="0"/>
              </a:spcAft>
              <a:buFont typeface="Arial" panose="020B0604020202020204" pitchFamily="34" charset="0"/>
              <a:buNone/>
              <a:defRPr sz="10600" b="0" cap="all" baseline="0">
                <a:solidFill>
                  <a:schemeClr val="tx2"/>
                </a:solidFill>
              </a:defRPr>
            </a:lvl5pPr>
            <a:lvl6pPr marL="0" indent="0">
              <a:lnSpc>
                <a:spcPts val="9800"/>
              </a:lnSpc>
              <a:spcBef>
                <a:spcPts val="0"/>
              </a:spcBef>
              <a:spcAft>
                <a:spcPts val="0"/>
              </a:spcAft>
              <a:buFont typeface="Arial" panose="020B0604020202020204" pitchFamily="34" charset="0"/>
              <a:buNone/>
              <a:defRPr sz="10600" b="0" cap="all" baseline="0">
                <a:solidFill>
                  <a:schemeClr val="tx2"/>
                </a:solidFill>
              </a:defRPr>
            </a:lvl6pPr>
            <a:lvl7pPr marL="0" indent="0">
              <a:lnSpc>
                <a:spcPts val="9800"/>
              </a:lnSpc>
              <a:spcBef>
                <a:spcPts val="0"/>
              </a:spcBef>
              <a:spcAft>
                <a:spcPts val="0"/>
              </a:spcAft>
              <a:buFont typeface="Arial" panose="020B0604020202020204" pitchFamily="34" charset="0"/>
              <a:buNone/>
              <a:defRPr sz="10600" b="0" cap="all" baseline="0">
                <a:solidFill>
                  <a:schemeClr val="tx2"/>
                </a:solidFill>
              </a:defRPr>
            </a:lvl7pPr>
            <a:lvl8pPr marL="0" indent="0">
              <a:lnSpc>
                <a:spcPts val="9800"/>
              </a:lnSpc>
              <a:spcBef>
                <a:spcPts val="0"/>
              </a:spcBef>
              <a:spcAft>
                <a:spcPts val="0"/>
              </a:spcAft>
              <a:buFont typeface="Arial" panose="020B0604020202020204" pitchFamily="34" charset="0"/>
              <a:buNone/>
              <a:defRPr sz="10600" b="0" cap="all" baseline="0">
                <a:solidFill>
                  <a:schemeClr val="tx2"/>
                </a:solidFill>
              </a:defRPr>
            </a:lvl8pPr>
            <a:lvl9pPr marL="0" indent="0">
              <a:lnSpc>
                <a:spcPts val="9800"/>
              </a:lnSpc>
              <a:spcBef>
                <a:spcPts val="0"/>
              </a:spcBef>
              <a:spcAft>
                <a:spcPts val="0"/>
              </a:spcAft>
              <a:buNone/>
              <a:defRPr sz="10600" b="0" cap="all" baseline="0">
                <a:solidFill>
                  <a:schemeClr val="tx2"/>
                </a:solidFill>
              </a:defRPr>
            </a:lvl9pPr>
          </a:lstStyle>
          <a:p>
            <a:pPr lvl="0"/>
            <a:r>
              <a:rPr lang="en-US" dirty="0"/>
              <a:t>#</a:t>
            </a:r>
          </a:p>
        </p:txBody>
      </p:sp>
      <p:sp>
        <p:nvSpPr>
          <p:cNvPr id="9" name="Title 8"/>
          <p:cNvSpPr>
            <a:spLocks noGrp="1"/>
          </p:cNvSpPr>
          <p:nvPr>
            <p:ph type="title"/>
          </p:nvPr>
        </p:nvSpPr>
        <p:spPr>
          <a:xfrm>
            <a:off x="1923401" y="2952001"/>
            <a:ext cx="9166336" cy="1350125"/>
          </a:xfrm>
        </p:spPr>
        <p:txBody>
          <a:bodyPr anchor="ctr" anchorCtr="0">
            <a:noAutofit/>
          </a:bodyPr>
          <a:lstStyle>
            <a:lvl1pPr>
              <a:lnSpc>
                <a:spcPts val="4200"/>
              </a:lnSpc>
              <a:defRPr sz="4800">
                <a:solidFill>
                  <a:srgbClr val="141B4D"/>
                </a:solidFill>
              </a:defRPr>
            </a:lvl1pPr>
          </a:lstStyle>
          <a:p>
            <a:r>
              <a:rPr lang="en-US"/>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1434" y="332623"/>
            <a:ext cx="1624914" cy="687327"/>
          </a:xfrm>
          <a:prstGeom prst="rect">
            <a:avLst/>
          </a:prstGeom>
        </p:spPr>
      </p:pic>
    </p:spTree>
    <p:extLst>
      <p:ext uri="{BB962C8B-B14F-4D97-AF65-F5344CB8AC3E}">
        <p14:creationId xmlns:p14="http://schemas.microsoft.com/office/powerpoint/2010/main" val="2346542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592" y="1703388"/>
            <a:ext cx="7997756" cy="5364000"/>
          </a:xfrm>
        </p:spPr>
        <p:txBody>
          <a:bodyPr/>
          <a:lstStyle>
            <a:lvl1pPr algn="l">
              <a:spcAft>
                <a:spcPts val="600"/>
              </a:spcAft>
              <a:tabLst>
                <a:tab pos="6370638" algn="r"/>
              </a:tabLst>
              <a:defRPr sz="2000" b="0" cap="all" baseline="0">
                <a:solidFill>
                  <a:srgbClr val="0084D5"/>
                </a:solidFill>
              </a:defRPr>
            </a:lvl1pPr>
            <a:lvl2pPr marL="0" indent="0">
              <a:spcAft>
                <a:spcPts val="0"/>
              </a:spcAft>
              <a:buFont typeface="Arial" panose="020B0604020202020204" pitchFamily="34" charset="0"/>
              <a:buNone/>
              <a:tabLst>
                <a:tab pos="6370638" algn="r"/>
              </a:tabLst>
              <a:defRPr>
                <a:solidFill>
                  <a:srgbClr val="141B4D"/>
                </a:solidFill>
              </a:defRPr>
            </a:lvl2pPr>
            <a:lvl3pPr marL="0" indent="0">
              <a:spcAft>
                <a:spcPts val="0"/>
              </a:spcAft>
              <a:buNone/>
              <a:tabLst>
                <a:tab pos="6370638" algn="r"/>
              </a:tabLst>
              <a:defRPr/>
            </a:lvl3pPr>
            <a:lvl4pPr marL="0" indent="0">
              <a:spcAft>
                <a:spcPts val="0"/>
              </a:spcAft>
              <a:buNone/>
              <a:tabLst>
                <a:tab pos="6370638" algn="r"/>
              </a:tabLst>
              <a:defRPr/>
            </a:lvl4pPr>
            <a:lvl5pPr marL="0" indent="0">
              <a:spcAft>
                <a:spcPts val="0"/>
              </a:spcAft>
              <a:buFont typeface="Arial" panose="020B0604020202020204" pitchFamily="34" charset="0"/>
              <a:buNone/>
              <a:tabLst>
                <a:tab pos="6370638" algn="r"/>
              </a:tabLst>
              <a:defRPr/>
            </a:lvl5pPr>
            <a:lvl6pPr marL="0" indent="0">
              <a:spcAft>
                <a:spcPts val="0"/>
              </a:spcAft>
              <a:buFont typeface="Arial" panose="020B0604020202020204" pitchFamily="34" charset="0"/>
              <a:buNone/>
              <a:tabLst>
                <a:tab pos="6370638" algn="r"/>
              </a:tabLst>
              <a:defRPr/>
            </a:lvl6pPr>
            <a:lvl7pPr marL="0" indent="0">
              <a:spcAft>
                <a:spcPts val="0"/>
              </a:spcAft>
              <a:buFont typeface="Arial" panose="020B0604020202020204" pitchFamily="34" charset="0"/>
              <a:buNone/>
              <a:tabLst>
                <a:tab pos="6370638" algn="r"/>
              </a:tabLst>
              <a:defRPr/>
            </a:lvl7pPr>
            <a:lvl8pPr marL="0" indent="0">
              <a:spcAft>
                <a:spcPts val="0"/>
              </a:spcAft>
              <a:buFont typeface="Arial" panose="020B0604020202020204" pitchFamily="34" charset="0"/>
              <a:buNone/>
              <a:tabLst>
                <a:tab pos="6370638" algn="r"/>
              </a:tabLst>
              <a:defRPr/>
            </a:lvl8pPr>
            <a:lvl9pPr marL="0" indent="0">
              <a:spcAft>
                <a:spcPts val="0"/>
              </a:spcAft>
              <a:buFont typeface="Arial" panose="020B0604020202020204" pitchFamily="34" charset="0"/>
              <a:buNone/>
              <a:tabLst>
                <a:tab pos="6370638" algn="r"/>
              </a:tabLst>
              <a:defRPr/>
            </a:lvl9pPr>
          </a:lstStyle>
          <a:p>
            <a:pPr lvl="0"/>
            <a:r>
              <a:rPr lang="en-US" dirty="0"/>
              <a:t>Click to edit Master text styles	1</a:t>
            </a:r>
          </a:p>
          <a:p>
            <a:pPr lvl="1"/>
            <a:r>
              <a:rPr lang="en-US" dirty="0"/>
              <a:t>Second level	1</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633591" y="468000"/>
            <a:ext cx="9865924" cy="400110"/>
          </a:xfrm>
          <a:prstGeom prst="rect">
            <a:avLst/>
          </a:prstGeom>
          <a:noFill/>
        </p:spPr>
        <p:txBody>
          <a:bodyPr wrap="square" lIns="0" tIns="0" rIns="0" bIns="0" rtlCol="0">
            <a:spAutoFit/>
          </a:bodyPr>
          <a:lstStyle/>
          <a:p>
            <a:r>
              <a:rPr lang="en-GB" sz="2600" dirty="0"/>
              <a:t>TABLE OF</a:t>
            </a:r>
          </a:p>
        </p:txBody>
      </p:sp>
      <p:sp>
        <p:nvSpPr>
          <p:cNvPr id="16" name="TextBox 15"/>
          <p:cNvSpPr txBox="1"/>
          <p:nvPr userDrawn="1"/>
        </p:nvSpPr>
        <p:spPr>
          <a:xfrm>
            <a:off x="633591" y="802800"/>
            <a:ext cx="9865924" cy="400110"/>
          </a:xfrm>
          <a:prstGeom prst="rect">
            <a:avLst/>
          </a:prstGeom>
          <a:noFill/>
        </p:spPr>
        <p:txBody>
          <a:bodyPr wrap="square" lIns="0" tIns="0" rIns="0" bIns="0" rtlCol="0">
            <a:spAutoFit/>
          </a:bodyPr>
          <a:lstStyle/>
          <a:p>
            <a:r>
              <a:rPr lang="en-GB" sz="2600" dirty="0">
                <a:solidFill>
                  <a:srgbClr val="0084D5"/>
                </a:solidFill>
              </a:rPr>
              <a:t>CONTENTS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697" y="332622"/>
            <a:ext cx="1607650" cy="687328"/>
          </a:xfrm>
          <a:prstGeom prst="rect">
            <a:avLst/>
          </a:prstGeom>
        </p:spPr>
      </p:pic>
    </p:spTree>
    <p:extLst>
      <p:ext uri="{BB962C8B-B14F-4D97-AF65-F5344CB8AC3E}">
        <p14:creationId xmlns:p14="http://schemas.microsoft.com/office/powerpoint/2010/main" val="3360124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able of Contents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592" y="1701525"/>
            <a:ext cx="7997756" cy="5364000"/>
          </a:xfrm>
        </p:spPr>
        <p:txBody>
          <a:bodyPr/>
          <a:lstStyle>
            <a:lvl1pPr algn="l">
              <a:spcAft>
                <a:spcPts val="600"/>
              </a:spcAft>
              <a:tabLst>
                <a:tab pos="6370638" algn="r"/>
              </a:tabLst>
              <a:defRPr sz="2000" b="0" cap="all" baseline="0">
                <a:solidFill>
                  <a:srgbClr val="0084D5"/>
                </a:solidFill>
              </a:defRPr>
            </a:lvl1pPr>
            <a:lvl2pPr marL="0" indent="0">
              <a:spcAft>
                <a:spcPts val="0"/>
              </a:spcAft>
              <a:buFont typeface="Arial" panose="020B0604020202020204" pitchFamily="34" charset="0"/>
              <a:buNone/>
              <a:tabLst>
                <a:tab pos="6370638" algn="r"/>
              </a:tabLst>
              <a:defRPr>
                <a:solidFill>
                  <a:srgbClr val="141B4D"/>
                </a:solidFill>
              </a:defRPr>
            </a:lvl2pPr>
            <a:lvl3pPr marL="0" indent="0">
              <a:spcAft>
                <a:spcPts val="0"/>
              </a:spcAft>
              <a:buNone/>
              <a:tabLst>
                <a:tab pos="6370638" algn="r"/>
              </a:tabLst>
              <a:defRPr/>
            </a:lvl3pPr>
            <a:lvl4pPr marL="0" indent="0">
              <a:spcAft>
                <a:spcPts val="0"/>
              </a:spcAft>
              <a:buNone/>
              <a:tabLst>
                <a:tab pos="6370638" algn="r"/>
              </a:tabLst>
              <a:defRPr/>
            </a:lvl4pPr>
            <a:lvl5pPr marL="0" indent="0">
              <a:spcAft>
                <a:spcPts val="0"/>
              </a:spcAft>
              <a:buFont typeface="Arial" panose="020B0604020202020204" pitchFamily="34" charset="0"/>
              <a:buNone/>
              <a:tabLst>
                <a:tab pos="6370638" algn="r"/>
              </a:tabLst>
              <a:defRPr/>
            </a:lvl5pPr>
            <a:lvl6pPr marL="0" indent="0">
              <a:spcAft>
                <a:spcPts val="0"/>
              </a:spcAft>
              <a:buFont typeface="Arial" panose="020B0604020202020204" pitchFamily="34" charset="0"/>
              <a:buNone/>
              <a:tabLst>
                <a:tab pos="6370638" algn="r"/>
              </a:tabLst>
              <a:defRPr/>
            </a:lvl6pPr>
            <a:lvl7pPr marL="0" indent="0">
              <a:spcAft>
                <a:spcPts val="0"/>
              </a:spcAft>
              <a:buFont typeface="Arial" panose="020B0604020202020204" pitchFamily="34" charset="0"/>
              <a:buNone/>
              <a:tabLst>
                <a:tab pos="6370638" algn="r"/>
              </a:tabLst>
              <a:defRPr/>
            </a:lvl7pPr>
            <a:lvl8pPr marL="0" indent="0">
              <a:spcAft>
                <a:spcPts val="0"/>
              </a:spcAft>
              <a:buFont typeface="Arial" panose="020B0604020202020204" pitchFamily="34" charset="0"/>
              <a:buNone/>
              <a:tabLst>
                <a:tab pos="6370638" algn="r"/>
              </a:tabLst>
              <a:defRPr/>
            </a:lvl8pPr>
            <a:lvl9pPr marL="0" indent="0">
              <a:spcAft>
                <a:spcPts val="0"/>
              </a:spcAft>
              <a:buFont typeface="Arial" panose="020B0604020202020204" pitchFamily="34" charset="0"/>
              <a:buNone/>
              <a:tabLst>
                <a:tab pos="6370638" algn="r"/>
              </a:tabLst>
              <a:defRPr/>
            </a:lvl9pPr>
          </a:lstStyle>
          <a:p>
            <a:pPr lvl="0"/>
            <a:r>
              <a:rPr lang="en-US" dirty="0"/>
              <a:t>Click to edit Master text styles	1</a:t>
            </a:r>
          </a:p>
          <a:p>
            <a:pPr lvl="1"/>
            <a:r>
              <a:rPr lang="en-US" dirty="0"/>
              <a:t>Second level	1</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633591" y="468000"/>
            <a:ext cx="9865924" cy="400110"/>
          </a:xfrm>
          <a:prstGeom prst="rect">
            <a:avLst/>
          </a:prstGeom>
          <a:noFill/>
        </p:spPr>
        <p:txBody>
          <a:bodyPr wrap="square" lIns="0" tIns="0" rIns="0" bIns="0" rtlCol="0">
            <a:spAutoFit/>
          </a:bodyPr>
          <a:lstStyle/>
          <a:p>
            <a:r>
              <a:rPr lang="en-GB" sz="2600" dirty="0"/>
              <a:t>TABLE OF</a:t>
            </a:r>
          </a:p>
        </p:txBody>
      </p:sp>
      <p:sp>
        <p:nvSpPr>
          <p:cNvPr id="16" name="TextBox 15"/>
          <p:cNvSpPr txBox="1"/>
          <p:nvPr userDrawn="1"/>
        </p:nvSpPr>
        <p:spPr>
          <a:xfrm>
            <a:off x="633591" y="802800"/>
            <a:ext cx="9865924" cy="400110"/>
          </a:xfrm>
          <a:prstGeom prst="rect">
            <a:avLst/>
          </a:prstGeom>
          <a:noFill/>
        </p:spPr>
        <p:txBody>
          <a:bodyPr wrap="square" lIns="0" tIns="0" rIns="0" bIns="0" rtlCol="0">
            <a:spAutoFit/>
          </a:bodyPr>
          <a:lstStyle/>
          <a:p>
            <a:r>
              <a:rPr lang="en-GB" sz="2600" dirty="0">
                <a:solidFill>
                  <a:srgbClr val="0084D5"/>
                </a:solidFill>
              </a:rPr>
              <a:t>CONTENTS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2"/>
            <a:ext cx="1481333" cy="687328"/>
          </a:xfrm>
          <a:prstGeom prst="rect">
            <a:avLst/>
          </a:prstGeom>
        </p:spPr>
      </p:pic>
    </p:spTree>
    <p:extLst>
      <p:ext uri="{BB962C8B-B14F-4D97-AF65-F5344CB8AC3E}">
        <p14:creationId xmlns:p14="http://schemas.microsoft.com/office/powerpoint/2010/main" val="3747077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able of Contents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592" y="1703388"/>
            <a:ext cx="7997756" cy="5364000"/>
          </a:xfrm>
        </p:spPr>
        <p:txBody>
          <a:bodyPr/>
          <a:lstStyle>
            <a:lvl1pPr algn="l">
              <a:spcAft>
                <a:spcPts val="600"/>
              </a:spcAft>
              <a:tabLst>
                <a:tab pos="6370638" algn="r"/>
              </a:tabLst>
              <a:defRPr sz="2000" b="0" cap="all" baseline="0">
                <a:solidFill>
                  <a:srgbClr val="0084D5"/>
                </a:solidFill>
              </a:defRPr>
            </a:lvl1pPr>
            <a:lvl2pPr marL="0" indent="0">
              <a:spcAft>
                <a:spcPts val="0"/>
              </a:spcAft>
              <a:buFont typeface="Arial" panose="020B0604020202020204" pitchFamily="34" charset="0"/>
              <a:buNone/>
              <a:tabLst>
                <a:tab pos="6370638" algn="r"/>
              </a:tabLst>
              <a:defRPr>
                <a:solidFill>
                  <a:srgbClr val="141B4D"/>
                </a:solidFill>
              </a:defRPr>
            </a:lvl2pPr>
            <a:lvl3pPr marL="0" indent="0">
              <a:spcAft>
                <a:spcPts val="0"/>
              </a:spcAft>
              <a:buNone/>
              <a:tabLst>
                <a:tab pos="6370638" algn="r"/>
              </a:tabLst>
              <a:defRPr/>
            </a:lvl3pPr>
            <a:lvl4pPr marL="0" indent="0">
              <a:spcAft>
                <a:spcPts val="0"/>
              </a:spcAft>
              <a:buNone/>
              <a:tabLst>
                <a:tab pos="6370638" algn="r"/>
              </a:tabLst>
              <a:defRPr/>
            </a:lvl4pPr>
            <a:lvl5pPr marL="0" indent="0">
              <a:spcAft>
                <a:spcPts val="0"/>
              </a:spcAft>
              <a:buFont typeface="Arial" panose="020B0604020202020204" pitchFamily="34" charset="0"/>
              <a:buNone/>
              <a:tabLst>
                <a:tab pos="6370638" algn="r"/>
              </a:tabLst>
              <a:defRPr/>
            </a:lvl5pPr>
            <a:lvl6pPr marL="0" indent="0">
              <a:spcAft>
                <a:spcPts val="0"/>
              </a:spcAft>
              <a:buFont typeface="Arial" panose="020B0604020202020204" pitchFamily="34" charset="0"/>
              <a:buNone/>
              <a:tabLst>
                <a:tab pos="6370638" algn="r"/>
              </a:tabLst>
              <a:defRPr/>
            </a:lvl6pPr>
            <a:lvl7pPr marL="0" indent="0">
              <a:spcAft>
                <a:spcPts val="0"/>
              </a:spcAft>
              <a:buFont typeface="Arial" panose="020B0604020202020204" pitchFamily="34" charset="0"/>
              <a:buNone/>
              <a:tabLst>
                <a:tab pos="6370638" algn="r"/>
              </a:tabLst>
              <a:defRPr/>
            </a:lvl7pPr>
            <a:lvl8pPr marL="0" indent="0">
              <a:spcAft>
                <a:spcPts val="0"/>
              </a:spcAft>
              <a:buFont typeface="Arial" panose="020B0604020202020204" pitchFamily="34" charset="0"/>
              <a:buNone/>
              <a:tabLst>
                <a:tab pos="6370638" algn="r"/>
              </a:tabLst>
              <a:defRPr/>
            </a:lvl8pPr>
            <a:lvl9pPr marL="0" indent="0">
              <a:spcAft>
                <a:spcPts val="0"/>
              </a:spcAft>
              <a:buFont typeface="Arial" panose="020B0604020202020204" pitchFamily="34" charset="0"/>
              <a:buNone/>
              <a:tabLst>
                <a:tab pos="6370638" algn="r"/>
              </a:tabLst>
              <a:defRPr/>
            </a:lvl9pPr>
          </a:lstStyle>
          <a:p>
            <a:pPr lvl="0"/>
            <a:r>
              <a:rPr lang="en-US" dirty="0"/>
              <a:t>Click to edit Master text styles	1</a:t>
            </a:r>
          </a:p>
          <a:p>
            <a:pPr lvl="1"/>
            <a:r>
              <a:rPr lang="en-US" dirty="0"/>
              <a:t>Second level	1</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633591" y="468000"/>
            <a:ext cx="9865924" cy="400110"/>
          </a:xfrm>
          <a:prstGeom prst="rect">
            <a:avLst/>
          </a:prstGeom>
          <a:noFill/>
        </p:spPr>
        <p:txBody>
          <a:bodyPr wrap="square" lIns="0" tIns="0" rIns="0" bIns="0" rtlCol="0">
            <a:spAutoFit/>
          </a:bodyPr>
          <a:lstStyle/>
          <a:p>
            <a:r>
              <a:rPr lang="en-GB" sz="2600" dirty="0"/>
              <a:t>TABLE OF</a:t>
            </a:r>
          </a:p>
        </p:txBody>
      </p:sp>
      <p:sp>
        <p:nvSpPr>
          <p:cNvPr id="16" name="TextBox 15"/>
          <p:cNvSpPr txBox="1"/>
          <p:nvPr userDrawn="1"/>
        </p:nvSpPr>
        <p:spPr>
          <a:xfrm>
            <a:off x="633591" y="802800"/>
            <a:ext cx="9865924" cy="400110"/>
          </a:xfrm>
          <a:prstGeom prst="rect">
            <a:avLst/>
          </a:prstGeom>
          <a:noFill/>
        </p:spPr>
        <p:txBody>
          <a:bodyPr wrap="square" lIns="0" tIns="0" rIns="0" bIns="0" rtlCol="0">
            <a:spAutoFit/>
          </a:bodyPr>
          <a:lstStyle/>
          <a:p>
            <a:r>
              <a:rPr lang="en-GB" sz="2600" dirty="0">
                <a:solidFill>
                  <a:srgbClr val="0084D5"/>
                </a:solidFill>
              </a:rPr>
              <a:t>CONTENTS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3"/>
            <a:ext cx="1481333" cy="687327"/>
          </a:xfrm>
          <a:prstGeom prst="rect">
            <a:avLst/>
          </a:prstGeom>
        </p:spPr>
      </p:pic>
    </p:spTree>
    <p:extLst>
      <p:ext uri="{BB962C8B-B14F-4D97-AF65-F5344CB8AC3E}">
        <p14:creationId xmlns:p14="http://schemas.microsoft.com/office/powerpoint/2010/main" val="2054868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able of Contents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592" y="1709463"/>
            <a:ext cx="7997756" cy="5364000"/>
          </a:xfrm>
        </p:spPr>
        <p:txBody>
          <a:bodyPr/>
          <a:lstStyle>
            <a:lvl1pPr algn="l">
              <a:spcAft>
                <a:spcPts val="600"/>
              </a:spcAft>
              <a:tabLst>
                <a:tab pos="6370638" algn="r"/>
              </a:tabLst>
              <a:defRPr sz="2000" b="0" cap="all" baseline="0">
                <a:solidFill>
                  <a:srgbClr val="0084D5"/>
                </a:solidFill>
              </a:defRPr>
            </a:lvl1pPr>
            <a:lvl2pPr marL="0" indent="0">
              <a:spcAft>
                <a:spcPts val="0"/>
              </a:spcAft>
              <a:buFont typeface="Arial" panose="020B0604020202020204" pitchFamily="34" charset="0"/>
              <a:buNone/>
              <a:tabLst>
                <a:tab pos="6370638" algn="r"/>
              </a:tabLst>
              <a:defRPr>
                <a:solidFill>
                  <a:srgbClr val="141B4D"/>
                </a:solidFill>
              </a:defRPr>
            </a:lvl2pPr>
            <a:lvl3pPr marL="0" indent="0">
              <a:spcAft>
                <a:spcPts val="0"/>
              </a:spcAft>
              <a:buNone/>
              <a:tabLst>
                <a:tab pos="6370638" algn="r"/>
              </a:tabLst>
              <a:defRPr/>
            </a:lvl3pPr>
            <a:lvl4pPr marL="0" indent="0">
              <a:spcAft>
                <a:spcPts val="0"/>
              </a:spcAft>
              <a:buNone/>
              <a:tabLst>
                <a:tab pos="6370638" algn="r"/>
              </a:tabLst>
              <a:defRPr/>
            </a:lvl4pPr>
            <a:lvl5pPr marL="0" indent="0">
              <a:spcAft>
                <a:spcPts val="0"/>
              </a:spcAft>
              <a:buFont typeface="Arial" panose="020B0604020202020204" pitchFamily="34" charset="0"/>
              <a:buNone/>
              <a:tabLst>
                <a:tab pos="6370638" algn="r"/>
              </a:tabLst>
              <a:defRPr/>
            </a:lvl5pPr>
            <a:lvl6pPr marL="0" indent="0">
              <a:spcAft>
                <a:spcPts val="0"/>
              </a:spcAft>
              <a:buFont typeface="Arial" panose="020B0604020202020204" pitchFamily="34" charset="0"/>
              <a:buNone/>
              <a:tabLst>
                <a:tab pos="6370638" algn="r"/>
              </a:tabLst>
              <a:defRPr/>
            </a:lvl6pPr>
            <a:lvl7pPr marL="0" indent="0">
              <a:spcAft>
                <a:spcPts val="0"/>
              </a:spcAft>
              <a:buFont typeface="Arial" panose="020B0604020202020204" pitchFamily="34" charset="0"/>
              <a:buNone/>
              <a:tabLst>
                <a:tab pos="6370638" algn="r"/>
              </a:tabLst>
              <a:defRPr/>
            </a:lvl7pPr>
            <a:lvl8pPr marL="0" indent="0">
              <a:spcAft>
                <a:spcPts val="0"/>
              </a:spcAft>
              <a:buFont typeface="Arial" panose="020B0604020202020204" pitchFamily="34" charset="0"/>
              <a:buNone/>
              <a:tabLst>
                <a:tab pos="6370638" algn="r"/>
              </a:tabLst>
              <a:defRPr/>
            </a:lvl8pPr>
            <a:lvl9pPr marL="0" indent="0">
              <a:spcAft>
                <a:spcPts val="0"/>
              </a:spcAft>
              <a:buFont typeface="Arial" panose="020B0604020202020204" pitchFamily="34" charset="0"/>
              <a:buNone/>
              <a:tabLst>
                <a:tab pos="6370638" algn="r"/>
              </a:tabLst>
              <a:defRPr/>
            </a:lvl9pPr>
          </a:lstStyle>
          <a:p>
            <a:pPr lvl="0"/>
            <a:r>
              <a:rPr lang="en-US" dirty="0"/>
              <a:t>Click to edit Master text styles	1</a:t>
            </a:r>
          </a:p>
          <a:p>
            <a:pPr lvl="1"/>
            <a:r>
              <a:rPr lang="en-US" dirty="0"/>
              <a:t>Second level	1</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633591" y="468000"/>
            <a:ext cx="9865924" cy="400110"/>
          </a:xfrm>
          <a:prstGeom prst="rect">
            <a:avLst/>
          </a:prstGeom>
          <a:noFill/>
        </p:spPr>
        <p:txBody>
          <a:bodyPr wrap="square" lIns="0" tIns="0" rIns="0" bIns="0" rtlCol="0">
            <a:spAutoFit/>
          </a:bodyPr>
          <a:lstStyle/>
          <a:p>
            <a:r>
              <a:rPr lang="en-GB" sz="2600" dirty="0"/>
              <a:t>TABLE OF</a:t>
            </a:r>
          </a:p>
        </p:txBody>
      </p:sp>
      <p:sp>
        <p:nvSpPr>
          <p:cNvPr id="16" name="TextBox 15"/>
          <p:cNvSpPr txBox="1"/>
          <p:nvPr userDrawn="1"/>
        </p:nvSpPr>
        <p:spPr>
          <a:xfrm>
            <a:off x="633591" y="802800"/>
            <a:ext cx="9865924" cy="400110"/>
          </a:xfrm>
          <a:prstGeom prst="rect">
            <a:avLst/>
          </a:prstGeom>
          <a:noFill/>
        </p:spPr>
        <p:txBody>
          <a:bodyPr wrap="square" lIns="0" tIns="0" rIns="0" bIns="0" rtlCol="0">
            <a:spAutoFit/>
          </a:bodyPr>
          <a:lstStyle/>
          <a:p>
            <a:r>
              <a:rPr lang="en-GB" sz="2600" dirty="0">
                <a:solidFill>
                  <a:srgbClr val="0084D5"/>
                </a:solidFill>
              </a:rPr>
              <a:t>CONTENTS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1434" y="332623"/>
            <a:ext cx="1624914" cy="687327"/>
          </a:xfrm>
          <a:prstGeom prst="rect">
            <a:avLst/>
          </a:prstGeom>
        </p:spPr>
      </p:pic>
    </p:spTree>
    <p:extLst>
      <p:ext uri="{BB962C8B-B14F-4D97-AF65-F5344CB8AC3E}">
        <p14:creationId xmlns:p14="http://schemas.microsoft.com/office/powerpoint/2010/main" val="4264633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Column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591" y="1704975"/>
            <a:ext cx="12162756" cy="5364000"/>
          </a:xfrm>
        </p:spPr>
        <p:txBody>
          <a:bodyPr/>
          <a:lstStyle>
            <a:lvl1pPr marL="342900" indent="-342900">
              <a:lnSpc>
                <a:spcPct val="100000"/>
              </a:lnSpc>
              <a:spcAft>
                <a:spcPts val="600"/>
              </a:spcAft>
              <a:buFont typeface="Arial" pitchFamily="34" charset="0"/>
              <a:buChar char="•"/>
              <a:defRPr sz="2000">
                <a:solidFill>
                  <a:srgbClr val="0084D5"/>
                </a:solidFill>
              </a:defRPr>
            </a:lvl1pPr>
            <a:lvl2pPr>
              <a:lnSpc>
                <a:spcPct val="100000"/>
              </a:lnSpc>
              <a:spcAft>
                <a:spcPts val="1200"/>
              </a:spcAft>
              <a:defRPr sz="2000"/>
            </a:lvl2pPr>
            <a:lvl3pPr marL="0" indent="0">
              <a:lnSpc>
                <a:spcPct val="100000"/>
              </a:lnSpc>
              <a:spcAft>
                <a:spcPts val="1200"/>
              </a:spcAft>
              <a:buClr>
                <a:srgbClr val="00AFD7"/>
              </a:buClr>
              <a:buNone/>
              <a:defRPr sz="2000"/>
            </a:lvl3pPr>
            <a:lvl4pPr marL="574675" indent="-212725">
              <a:lnSpc>
                <a:spcPct val="100000"/>
              </a:lnSpc>
              <a:spcAft>
                <a:spcPts val="600"/>
              </a:spcAft>
              <a:buClr>
                <a:srgbClr val="0084D5"/>
              </a:buClr>
              <a:defRPr sz="2000">
                <a:solidFill>
                  <a:srgbClr val="141B4D"/>
                </a:solidFill>
              </a:defRPr>
            </a:lvl4pPr>
            <a:lvl5pPr>
              <a:lnSpc>
                <a:spcPct val="100000"/>
              </a:lnSpc>
              <a:spcAft>
                <a:spcPts val="1200"/>
              </a:spcAft>
              <a:buClr>
                <a:srgbClr val="00AFD7"/>
              </a:buClr>
              <a:defRPr sz="2000"/>
            </a:lvl5pPr>
            <a:lvl9pPr marL="914400" indent="-285750">
              <a:buClr>
                <a:srgbClr val="0084D5"/>
              </a:buClr>
              <a:buFont typeface="Arial" pitchFamily="34" charset="0"/>
              <a:buChar char="•"/>
              <a:defRPr>
                <a:solidFill>
                  <a:srgbClr val="898D8D"/>
                </a:solidFill>
              </a:defRPr>
            </a:lvl9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2600"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000" b="0" cap="all" baseline="0">
                <a:solidFill>
                  <a:schemeClr val="tx2"/>
                </a:solidFill>
              </a:defRPr>
            </a:lvl2pPr>
            <a:lvl3pPr marL="0" indent="0">
              <a:lnSpc>
                <a:spcPct val="100000"/>
              </a:lnSpc>
              <a:spcBef>
                <a:spcPts val="0"/>
              </a:spcBef>
              <a:spcAft>
                <a:spcPts val="0"/>
              </a:spcAft>
              <a:buNone/>
              <a:defRPr sz="2000" b="0" cap="all" baseline="0">
                <a:solidFill>
                  <a:schemeClr val="tx2"/>
                </a:solidFill>
              </a:defRPr>
            </a:lvl3pPr>
            <a:lvl4pPr marL="0" indent="0">
              <a:lnSpc>
                <a:spcPct val="100000"/>
              </a:lnSpc>
              <a:spcBef>
                <a:spcPts val="0"/>
              </a:spcBef>
              <a:spcAft>
                <a:spcPts val="0"/>
              </a:spcAft>
              <a:buNone/>
              <a:defRPr sz="2000"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000"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000"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000"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000" b="0" cap="all" baseline="0">
                <a:solidFill>
                  <a:schemeClr val="tx2"/>
                </a:solidFill>
              </a:defRPr>
            </a:lvl8pPr>
            <a:lvl9pPr marL="0" indent="0">
              <a:lnSpc>
                <a:spcPct val="100000"/>
              </a:lnSpc>
              <a:spcBef>
                <a:spcPts val="0"/>
              </a:spcBef>
              <a:spcAft>
                <a:spcPts val="0"/>
              </a:spcAft>
              <a:buNone/>
              <a:defRPr sz="2000"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697" y="332622"/>
            <a:ext cx="1607650" cy="687328"/>
          </a:xfrm>
          <a:prstGeom prst="rect">
            <a:avLst/>
          </a:prstGeom>
        </p:spPr>
      </p:pic>
    </p:spTree>
    <p:extLst>
      <p:ext uri="{BB962C8B-B14F-4D97-AF65-F5344CB8AC3E}">
        <p14:creationId xmlns:p14="http://schemas.microsoft.com/office/powerpoint/2010/main" val="239309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One Column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591" y="1704975"/>
            <a:ext cx="12162756" cy="5364000"/>
          </a:xfrm>
        </p:spPr>
        <p:txBody>
          <a:bodyPr/>
          <a:lstStyle>
            <a:lvl1pPr marL="342900" indent="-342900">
              <a:lnSpc>
                <a:spcPct val="100000"/>
              </a:lnSpc>
              <a:spcAft>
                <a:spcPts val="600"/>
              </a:spcAft>
              <a:buFont typeface="Arial" pitchFamily="34" charset="0"/>
              <a:buChar char="•"/>
              <a:defRPr sz="2000">
                <a:solidFill>
                  <a:srgbClr val="0084D5"/>
                </a:solidFill>
              </a:defRPr>
            </a:lvl1pPr>
            <a:lvl2pPr>
              <a:lnSpc>
                <a:spcPct val="100000"/>
              </a:lnSpc>
              <a:spcAft>
                <a:spcPts val="1200"/>
              </a:spcAft>
              <a:defRPr sz="2000"/>
            </a:lvl2pPr>
            <a:lvl3pPr marL="0" indent="0">
              <a:lnSpc>
                <a:spcPct val="100000"/>
              </a:lnSpc>
              <a:spcAft>
                <a:spcPts val="1200"/>
              </a:spcAft>
              <a:buClr>
                <a:srgbClr val="00AFD7"/>
              </a:buClr>
              <a:buNone/>
              <a:defRPr sz="2000"/>
            </a:lvl3pPr>
            <a:lvl4pPr marL="574675" indent="-212725">
              <a:lnSpc>
                <a:spcPct val="100000"/>
              </a:lnSpc>
              <a:spcAft>
                <a:spcPts val="600"/>
              </a:spcAft>
              <a:buClr>
                <a:srgbClr val="0084D5"/>
              </a:buClr>
              <a:defRPr sz="2000">
                <a:solidFill>
                  <a:srgbClr val="141B4D"/>
                </a:solidFill>
              </a:defRPr>
            </a:lvl4pPr>
            <a:lvl5pPr>
              <a:lnSpc>
                <a:spcPct val="100000"/>
              </a:lnSpc>
              <a:spcAft>
                <a:spcPts val="1200"/>
              </a:spcAft>
              <a:buClr>
                <a:srgbClr val="00AFD7"/>
              </a:buClr>
              <a:defRPr sz="2000"/>
            </a:lvl5pPr>
            <a:lvl9pPr marL="914400" indent="-285750">
              <a:buClr>
                <a:srgbClr val="0084D5"/>
              </a:buClr>
              <a:buFont typeface="Arial" pitchFamily="34" charset="0"/>
              <a:buChar char="•"/>
              <a:defRPr>
                <a:solidFill>
                  <a:srgbClr val="898D8D"/>
                </a:solidFill>
              </a:defRPr>
            </a:lvl9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2600"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000" b="0" cap="all" baseline="0">
                <a:solidFill>
                  <a:schemeClr val="tx2"/>
                </a:solidFill>
              </a:defRPr>
            </a:lvl2pPr>
            <a:lvl3pPr marL="0" indent="0">
              <a:lnSpc>
                <a:spcPct val="100000"/>
              </a:lnSpc>
              <a:spcBef>
                <a:spcPts val="0"/>
              </a:spcBef>
              <a:spcAft>
                <a:spcPts val="0"/>
              </a:spcAft>
              <a:buNone/>
              <a:defRPr sz="2000" b="0" cap="all" baseline="0">
                <a:solidFill>
                  <a:schemeClr val="tx2"/>
                </a:solidFill>
              </a:defRPr>
            </a:lvl3pPr>
            <a:lvl4pPr marL="0" indent="0">
              <a:lnSpc>
                <a:spcPct val="100000"/>
              </a:lnSpc>
              <a:spcBef>
                <a:spcPts val="0"/>
              </a:spcBef>
              <a:spcAft>
                <a:spcPts val="0"/>
              </a:spcAft>
              <a:buNone/>
              <a:defRPr sz="2000"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000"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000"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000"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000" b="0" cap="all" baseline="0">
                <a:solidFill>
                  <a:schemeClr val="tx2"/>
                </a:solidFill>
              </a:defRPr>
            </a:lvl8pPr>
            <a:lvl9pPr marL="0" indent="0">
              <a:lnSpc>
                <a:spcPct val="100000"/>
              </a:lnSpc>
              <a:spcBef>
                <a:spcPts val="0"/>
              </a:spcBef>
              <a:spcAft>
                <a:spcPts val="0"/>
              </a:spcAft>
              <a:buNone/>
              <a:defRPr sz="2000"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697" y="332622"/>
            <a:ext cx="1607650" cy="687328"/>
          </a:xfrm>
          <a:prstGeom prst="rect">
            <a:avLst/>
          </a:prstGeom>
        </p:spPr>
      </p:pic>
    </p:spTree>
    <p:extLst>
      <p:ext uri="{BB962C8B-B14F-4D97-AF65-F5344CB8AC3E}">
        <p14:creationId xmlns:p14="http://schemas.microsoft.com/office/powerpoint/2010/main" val="3627278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One Column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591" y="1701525"/>
            <a:ext cx="12162756" cy="5364000"/>
          </a:xfrm>
        </p:spPr>
        <p:txBody>
          <a:bodyPr/>
          <a:lstStyle>
            <a:lvl1pPr marL="342900" indent="-342900">
              <a:lnSpc>
                <a:spcPct val="100000"/>
              </a:lnSpc>
              <a:spcAft>
                <a:spcPts val="600"/>
              </a:spcAft>
              <a:buFont typeface="Arial" pitchFamily="34" charset="0"/>
              <a:buChar char="•"/>
              <a:defRPr sz="2000">
                <a:solidFill>
                  <a:srgbClr val="0084D5"/>
                </a:solidFill>
              </a:defRPr>
            </a:lvl1pPr>
            <a:lvl2pPr>
              <a:lnSpc>
                <a:spcPct val="100000"/>
              </a:lnSpc>
              <a:spcAft>
                <a:spcPts val="1200"/>
              </a:spcAft>
              <a:defRPr sz="2000"/>
            </a:lvl2pPr>
            <a:lvl3pPr marL="0" indent="0">
              <a:lnSpc>
                <a:spcPct val="100000"/>
              </a:lnSpc>
              <a:spcAft>
                <a:spcPts val="1200"/>
              </a:spcAft>
              <a:buClr>
                <a:srgbClr val="00AFD7"/>
              </a:buClr>
              <a:buNone/>
              <a:defRPr sz="2000"/>
            </a:lvl3pPr>
            <a:lvl4pPr marL="574675" indent="-212725">
              <a:lnSpc>
                <a:spcPct val="100000"/>
              </a:lnSpc>
              <a:spcAft>
                <a:spcPts val="600"/>
              </a:spcAft>
              <a:buClr>
                <a:srgbClr val="0084D5"/>
              </a:buClr>
              <a:defRPr sz="2000">
                <a:solidFill>
                  <a:srgbClr val="141B4D"/>
                </a:solidFill>
              </a:defRPr>
            </a:lvl4pPr>
            <a:lvl5pPr>
              <a:lnSpc>
                <a:spcPct val="100000"/>
              </a:lnSpc>
              <a:spcAft>
                <a:spcPts val="1200"/>
              </a:spcAft>
              <a:buClr>
                <a:srgbClr val="00AFD7"/>
              </a:buClr>
              <a:defRPr sz="2000"/>
            </a:lvl5pPr>
            <a:lvl9pPr marL="914400" indent="-285750">
              <a:buClr>
                <a:srgbClr val="0084D5"/>
              </a:buClr>
              <a:buFont typeface="Arial" pitchFamily="34" charset="0"/>
              <a:buChar char="•"/>
              <a:defRPr>
                <a:solidFill>
                  <a:srgbClr val="898D8D"/>
                </a:solidFill>
              </a:defRPr>
            </a:lvl9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2600"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000" b="0" cap="all" baseline="0">
                <a:solidFill>
                  <a:schemeClr val="tx2"/>
                </a:solidFill>
              </a:defRPr>
            </a:lvl2pPr>
            <a:lvl3pPr marL="0" indent="0">
              <a:lnSpc>
                <a:spcPct val="100000"/>
              </a:lnSpc>
              <a:spcBef>
                <a:spcPts val="0"/>
              </a:spcBef>
              <a:spcAft>
                <a:spcPts val="0"/>
              </a:spcAft>
              <a:buNone/>
              <a:defRPr sz="2000" b="0" cap="all" baseline="0">
                <a:solidFill>
                  <a:schemeClr val="tx2"/>
                </a:solidFill>
              </a:defRPr>
            </a:lvl3pPr>
            <a:lvl4pPr marL="0" indent="0">
              <a:lnSpc>
                <a:spcPct val="100000"/>
              </a:lnSpc>
              <a:spcBef>
                <a:spcPts val="0"/>
              </a:spcBef>
              <a:spcAft>
                <a:spcPts val="0"/>
              </a:spcAft>
              <a:buNone/>
              <a:defRPr sz="2000"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000"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000"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000"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000" b="0" cap="all" baseline="0">
                <a:solidFill>
                  <a:schemeClr val="tx2"/>
                </a:solidFill>
              </a:defRPr>
            </a:lvl8pPr>
            <a:lvl9pPr marL="0" indent="0">
              <a:lnSpc>
                <a:spcPct val="100000"/>
              </a:lnSpc>
              <a:spcBef>
                <a:spcPts val="0"/>
              </a:spcBef>
              <a:spcAft>
                <a:spcPts val="0"/>
              </a:spcAft>
              <a:buNone/>
              <a:defRPr sz="2000"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2"/>
            <a:ext cx="1481333" cy="687328"/>
          </a:xfrm>
          <a:prstGeom prst="rect">
            <a:avLst/>
          </a:prstGeom>
        </p:spPr>
      </p:pic>
    </p:spTree>
    <p:extLst>
      <p:ext uri="{BB962C8B-B14F-4D97-AF65-F5344CB8AC3E}">
        <p14:creationId xmlns:p14="http://schemas.microsoft.com/office/powerpoint/2010/main" val="3631935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ictur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753"/>
            <a:ext cx="13442947" cy="7559757"/>
          </a:xfrm>
          <a:prstGeom prst="rect">
            <a:avLst/>
          </a:prstGeom>
        </p:spPr>
      </p:pic>
      <p:sp>
        <p:nvSpPr>
          <p:cNvPr id="6" name="Title 8"/>
          <p:cNvSpPr>
            <a:spLocks noGrp="1"/>
          </p:cNvSpPr>
          <p:nvPr>
            <p:ph type="title" hasCustomPrompt="1"/>
          </p:nvPr>
        </p:nvSpPr>
        <p:spPr>
          <a:xfrm>
            <a:off x="632634" y="1705581"/>
            <a:ext cx="7422056" cy="2231368"/>
          </a:xfrm>
          <a:noFill/>
        </p:spPr>
        <p:txBody>
          <a:bodyPr wrap="square" lIns="234000" tIns="288000" rIns="234000" bIns="828000">
            <a:spAutoFit/>
          </a:bodyPr>
          <a:lstStyle>
            <a:lvl1pPr>
              <a:lnSpc>
                <a:spcPts val="4274"/>
              </a:lnSpc>
              <a:defRPr sz="4777" kern="1200" spc="-63" baseline="0">
                <a:solidFill>
                  <a:schemeClr val="bg1"/>
                </a:solidFill>
              </a:defRPr>
            </a:lvl1pPr>
          </a:lstStyle>
          <a:p>
            <a:r>
              <a:rPr lang="en-US" dirty="0"/>
              <a:t>Click to edit</a:t>
            </a:r>
            <a:br>
              <a:rPr lang="en-US" dirty="0"/>
            </a:br>
            <a:r>
              <a:rPr lang="en-US" dirty="0"/>
              <a:t>Master title style</a:t>
            </a:r>
            <a:endParaRPr lang="en-GB" dirty="0"/>
          </a:p>
        </p:txBody>
      </p:sp>
      <p:sp>
        <p:nvSpPr>
          <p:cNvPr id="10" name="Date Placeholder 1"/>
          <p:cNvSpPr>
            <a:spLocks noGrp="1"/>
          </p:cNvSpPr>
          <p:nvPr>
            <p:ph type="dt" sz="half" idx="10"/>
          </p:nvPr>
        </p:nvSpPr>
        <p:spPr>
          <a:xfrm>
            <a:off x="632634" y="2943162"/>
            <a:ext cx="5923200" cy="468000"/>
          </a:xfrm>
          <a:prstGeom prst="rect">
            <a:avLst/>
          </a:prstGeom>
        </p:spPr>
        <p:txBody>
          <a:bodyPr lIns="234000" bIns="234000" anchor="b" anchorCtr="0"/>
          <a:lstStyle>
            <a:lvl1pPr algn="l">
              <a:defRPr sz="2137">
                <a:solidFill>
                  <a:schemeClr val="bg1"/>
                </a:solidFill>
              </a:defRPr>
            </a:lvl1pPr>
          </a:lstStyle>
          <a:p>
            <a:endParaRPr lang="en-GB" dirty="0"/>
          </a:p>
        </p:txBody>
      </p:sp>
    </p:spTree>
    <p:extLst>
      <p:ext uri="{BB962C8B-B14F-4D97-AF65-F5344CB8AC3E}">
        <p14:creationId xmlns:p14="http://schemas.microsoft.com/office/powerpoint/2010/main" val="1191220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One Column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591" y="1701525"/>
            <a:ext cx="12162756" cy="5364000"/>
          </a:xfrm>
        </p:spPr>
        <p:txBody>
          <a:bodyPr/>
          <a:lstStyle>
            <a:lvl1pPr marL="342900" indent="-342900">
              <a:lnSpc>
                <a:spcPct val="100000"/>
              </a:lnSpc>
              <a:spcAft>
                <a:spcPts val="600"/>
              </a:spcAft>
              <a:buFont typeface="Arial" pitchFamily="34" charset="0"/>
              <a:buChar char="•"/>
              <a:defRPr sz="2000">
                <a:solidFill>
                  <a:srgbClr val="0084D5"/>
                </a:solidFill>
              </a:defRPr>
            </a:lvl1pPr>
            <a:lvl2pPr>
              <a:lnSpc>
                <a:spcPct val="100000"/>
              </a:lnSpc>
              <a:spcAft>
                <a:spcPts val="1200"/>
              </a:spcAft>
              <a:defRPr sz="2000"/>
            </a:lvl2pPr>
            <a:lvl3pPr marL="0" indent="0">
              <a:lnSpc>
                <a:spcPct val="100000"/>
              </a:lnSpc>
              <a:spcAft>
                <a:spcPts val="1200"/>
              </a:spcAft>
              <a:buClr>
                <a:srgbClr val="00AFD7"/>
              </a:buClr>
              <a:buNone/>
              <a:defRPr sz="2000"/>
            </a:lvl3pPr>
            <a:lvl4pPr marL="574675" indent="-212725">
              <a:lnSpc>
                <a:spcPct val="100000"/>
              </a:lnSpc>
              <a:spcAft>
                <a:spcPts val="600"/>
              </a:spcAft>
              <a:buClr>
                <a:srgbClr val="0084D5"/>
              </a:buClr>
              <a:defRPr sz="2000">
                <a:solidFill>
                  <a:srgbClr val="141B4D"/>
                </a:solidFill>
              </a:defRPr>
            </a:lvl4pPr>
            <a:lvl5pPr>
              <a:lnSpc>
                <a:spcPct val="100000"/>
              </a:lnSpc>
              <a:spcAft>
                <a:spcPts val="1200"/>
              </a:spcAft>
              <a:buClr>
                <a:srgbClr val="00AFD7"/>
              </a:buClr>
              <a:defRPr sz="2000"/>
            </a:lvl5pPr>
            <a:lvl9pPr marL="914400" indent="-285750">
              <a:buClr>
                <a:srgbClr val="0084D5"/>
              </a:buClr>
              <a:buFont typeface="Arial" pitchFamily="34" charset="0"/>
              <a:buChar char="•"/>
              <a:defRPr>
                <a:solidFill>
                  <a:srgbClr val="898D8D"/>
                </a:solidFill>
              </a:defRPr>
            </a:lvl9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2600"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000" b="0" cap="all" baseline="0">
                <a:solidFill>
                  <a:schemeClr val="tx2"/>
                </a:solidFill>
              </a:defRPr>
            </a:lvl2pPr>
            <a:lvl3pPr marL="0" indent="0">
              <a:lnSpc>
                <a:spcPct val="100000"/>
              </a:lnSpc>
              <a:spcBef>
                <a:spcPts val="0"/>
              </a:spcBef>
              <a:spcAft>
                <a:spcPts val="0"/>
              </a:spcAft>
              <a:buNone/>
              <a:defRPr sz="2000" b="0" cap="all" baseline="0">
                <a:solidFill>
                  <a:schemeClr val="tx2"/>
                </a:solidFill>
              </a:defRPr>
            </a:lvl3pPr>
            <a:lvl4pPr marL="0" indent="0">
              <a:lnSpc>
                <a:spcPct val="100000"/>
              </a:lnSpc>
              <a:spcBef>
                <a:spcPts val="0"/>
              </a:spcBef>
              <a:spcAft>
                <a:spcPts val="0"/>
              </a:spcAft>
              <a:buNone/>
              <a:defRPr sz="2000"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000"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000"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000"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000" b="0" cap="all" baseline="0">
                <a:solidFill>
                  <a:schemeClr val="tx2"/>
                </a:solidFill>
              </a:defRPr>
            </a:lvl8pPr>
            <a:lvl9pPr marL="0" indent="0">
              <a:lnSpc>
                <a:spcPct val="100000"/>
              </a:lnSpc>
              <a:spcBef>
                <a:spcPts val="0"/>
              </a:spcBef>
              <a:spcAft>
                <a:spcPts val="0"/>
              </a:spcAft>
              <a:buNone/>
              <a:defRPr sz="2000"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3"/>
            <a:ext cx="1481333" cy="687327"/>
          </a:xfrm>
          <a:prstGeom prst="rect">
            <a:avLst/>
          </a:prstGeom>
        </p:spPr>
      </p:pic>
    </p:spTree>
    <p:extLst>
      <p:ext uri="{BB962C8B-B14F-4D97-AF65-F5344CB8AC3E}">
        <p14:creationId xmlns:p14="http://schemas.microsoft.com/office/powerpoint/2010/main" val="4206134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One Column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2600"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000" b="0" cap="all" baseline="0">
                <a:solidFill>
                  <a:schemeClr val="tx2"/>
                </a:solidFill>
              </a:defRPr>
            </a:lvl2pPr>
            <a:lvl3pPr marL="0" indent="0">
              <a:lnSpc>
                <a:spcPct val="100000"/>
              </a:lnSpc>
              <a:spcBef>
                <a:spcPts val="0"/>
              </a:spcBef>
              <a:spcAft>
                <a:spcPts val="0"/>
              </a:spcAft>
              <a:buNone/>
              <a:defRPr sz="2000" b="0" cap="all" baseline="0">
                <a:solidFill>
                  <a:schemeClr val="tx2"/>
                </a:solidFill>
              </a:defRPr>
            </a:lvl3pPr>
            <a:lvl4pPr marL="0" indent="0">
              <a:lnSpc>
                <a:spcPct val="100000"/>
              </a:lnSpc>
              <a:spcBef>
                <a:spcPts val="0"/>
              </a:spcBef>
              <a:spcAft>
                <a:spcPts val="0"/>
              </a:spcAft>
              <a:buNone/>
              <a:defRPr sz="2000"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000"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000"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000"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000" b="0" cap="all" baseline="0">
                <a:solidFill>
                  <a:schemeClr val="tx2"/>
                </a:solidFill>
              </a:defRPr>
            </a:lvl8pPr>
            <a:lvl9pPr marL="0" indent="0">
              <a:lnSpc>
                <a:spcPct val="100000"/>
              </a:lnSpc>
              <a:spcBef>
                <a:spcPts val="0"/>
              </a:spcBef>
              <a:spcAft>
                <a:spcPts val="0"/>
              </a:spcAft>
              <a:buNone/>
              <a:defRPr sz="2000"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1434" y="332623"/>
            <a:ext cx="1624914" cy="687327"/>
          </a:xfrm>
          <a:prstGeom prst="rect">
            <a:avLst/>
          </a:prstGeom>
        </p:spPr>
      </p:pic>
      <p:sp>
        <p:nvSpPr>
          <p:cNvPr id="7" name="Picture Placeholder 6"/>
          <p:cNvSpPr>
            <a:spLocks noGrp="1"/>
          </p:cNvSpPr>
          <p:nvPr>
            <p:ph type="pic" sz="quarter" idx="14"/>
          </p:nvPr>
        </p:nvSpPr>
        <p:spPr>
          <a:xfrm>
            <a:off x="632634" y="1704975"/>
            <a:ext cx="5923200" cy="5132388"/>
          </a:xfrm>
        </p:spPr>
        <p:txBody>
          <a:bodyPr/>
          <a:lstStyle/>
          <a:p>
            <a:r>
              <a:rPr lang="en-US"/>
              <a:t>Click icon to add picture</a:t>
            </a:r>
            <a:endParaRPr lang="en-AU" dirty="0"/>
          </a:p>
        </p:txBody>
      </p:sp>
      <p:sp>
        <p:nvSpPr>
          <p:cNvPr id="13" name="Picture Placeholder 6"/>
          <p:cNvSpPr>
            <a:spLocks noGrp="1"/>
          </p:cNvSpPr>
          <p:nvPr>
            <p:ph type="pic" sz="quarter" idx="15"/>
          </p:nvPr>
        </p:nvSpPr>
        <p:spPr>
          <a:xfrm>
            <a:off x="6866599" y="1704975"/>
            <a:ext cx="5923200" cy="5132388"/>
          </a:xfrm>
        </p:spPr>
        <p:txBody>
          <a:bodyPr/>
          <a:lstStyle/>
          <a:p>
            <a:r>
              <a:rPr lang="en-US"/>
              <a:t>Click icon to add picture</a:t>
            </a:r>
            <a:endParaRPr lang="en-AU" dirty="0"/>
          </a:p>
        </p:txBody>
      </p:sp>
    </p:spTree>
    <p:extLst>
      <p:ext uri="{BB962C8B-B14F-4D97-AF65-F5344CB8AC3E}">
        <p14:creationId xmlns:p14="http://schemas.microsoft.com/office/powerpoint/2010/main" val="1596354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One Column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2600"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000" b="0" cap="all" baseline="0">
                <a:solidFill>
                  <a:schemeClr val="tx2"/>
                </a:solidFill>
              </a:defRPr>
            </a:lvl2pPr>
            <a:lvl3pPr marL="0" indent="0">
              <a:lnSpc>
                <a:spcPct val="100000"/>
              </a:lnSpc>
              <a:spcBef>
                <a:spcPts val="0"/>
              </a:spcBef>
              <a:spcAft>
                <a:spcPts val="0"/>
              </a:spcAft>
              <a:buNone/>
              <a:defRPr sz="2000" b="0" cap="all" baseline="0">
                <a:solidFill>
                  <a:schemeClr val="tx2"/>
                </a:solidFill>
              </a:defRPr>
            </a:lvl3pPr>
            <a:lvl4pPr marL="0" indent="0">
              <a:lnSpc>
                <a:spcPct val="100000"/>
              </a:lnSpc>
              <a:spcBef>
                <a:spcPts val="0"/>
              </a:spcBef>
              <a:spcAft>
                <a:spcPts val="0"/>
              </a:spcAft>
              <a:buNone/>
              <a:defRPr sz="2000"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000"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000"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000"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000" b="0" cap="all" baseline="0">
                <a:solidFill>
                  <a:schemeClr val="tx2"/>
                </a:solidFill>
              </a:defRPr>
            </a:lvl8pPr>
            <a:lvl9pPr marL="0" indent="0">
              <a:lnSpc>
                <a:spcPct val="100000"/>
              </a:lnSpc>
              <a:spcBef>
                <a:spcPts val="0"/>
              </a:spcBef>
              <a:spcAft>
                <a:spcPts val="0"/>
              </a:spcAft>
              <a:buNone/>
              <a:defRPr sz="2000"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sp>
        <p:nvSpPr>
          <p:cNvPr id="7" name="Picture Placeholder 6"/>
          <p:cNvSpPr>
            <a:spLocks noGrp="1"/>
          </p:cNvSpPr>
          <p:nvPr>
            <p:ph type="pic" sz="quarter" idx="14"/>
          </p:nvPr>
        </p:nvSpPr>
        <p:spPr>
          <a:xfrm>
            <a:off x="632634" y="1704975"/>
            <a:ext cx="5923200" cy="5132388"/>
          </a:xfrm>
        </p:spPr>
        <p:txBody>
          <a:bodyPr/>
          <a:lstStyle/>
          <a:p>
            <a:r>
              <a:rPr lang="en-US"/>
              <a:t>Click icon to add picture</a:t>
            </a:r>
            <a:endParaRPr lang="en-AU" dirty="0"/>
          </a:p>
        </p:txBody>
      </p:sp>
      <p:sp>
        <p:nvSpPr>
          <p:cNvPr id="13" name="Picture Placeholder 6"/>
          <p:cNvSpPr>
            <a:spLocks noGrp="1"/>
          </p:cNvSpPr>
          <p:nvPr>
            <p:ph type="pic" sz="quarter" idx="15"/>
          </p:nvPr>
        </p:nvSpPr>
        <p:spPr>
          <a:xfrm>
            <a:off x="6866599" y="1704975"/>
            <a:ext cx="5923200" cy="5132388"/>
          </a:xfrm>
        </p:spPr>
        <p:txBody>
          <a:bodyPr/>
          <a:lstStyle/>
          <a:p>
            <a:r>
              <a:rPr lang="en-US"/>
              <a:t>Click icon to add picture</a:t>
            </a:r>
            <a:endParaRPr lang="en-AU"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697" y="332622"/>
            <a:ext cx="1607650" cy="687328"/>
          </a:xfrm>
          <a:prstGeom prst="rect">
            <a:avLst/>
          </a:prstGeom>
        </p:spPr>
      </p:pic>
    </p:spTree>
    <p:extLst>
      <p:ext uri="{BB962C8B-B14F-4D97-AF65-F5344CB8AC3E}">
        <p14:creationId xmlns:p14="http://schemas.microsoft.com/office/powerpoint/2010/main" val="201227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One Column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2600"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000" b="0" cap="all" baseline="0">
                <a:solidFill>
                  <a:schemeClr val="tx2"/>
                </a:solidFill>
              </a:defRPr>
            </a:lvl2pPr>
            <a:lvl3pPr marL="0" indent="0">
              <a:lnSpc>
                <a:spcPct val="100000"/>
              </a:lnSpc>
              <a:spcBef>
                <a:spcPts val="0"/>
              </a:spcBef>
              <a:spcAft>
                <a:spcPts val="0"/>
              </a:spcAft>
              <a:buNone/>
              <a:defRPr sz="2000" b="0" cap="all" baseline="0">
                <a:solidFill>
                  <a:schemeClr val="tx2"/>
                </a:solidFill>
              </a:defRPr>
            </a:lvl3pPr>
            <a:lvl4pPr marL="0" indent="0">
              <a:lnSpc>
                <a:spcPct val="100000"/>
              </a:lnSpc>
              <a:spcBef>
                <a:spcPts val="0"/>
              </a:spcBef>
              <a:spcAft>
                <a:spcPts val="0"/>
              </a:spcAft>
              <a:buNone/>
              <a:defRPr sz="2000"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000"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000"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000"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000" b="0" cap="all" baseline="0">
                <a:solidFill>
                  <a:schemeClr val="tx2"/>
                </a:solidFill>
              </a:defRPr>
            </a:lvl8pPr>
            <a:lvl9pPr marL="0" indent="0">
              <a:lnSpc>
                <a:spcPct val="100000"/>
              </a:lnSpc>
              <a:spcBef>
                <a:spcPts val="0"/>
              </a:spcBef>
              <a:spcAft>
                <a:spcPts val="0"/>
              </a:spcAft>
              <a:buNone/>
              <a:defRPr sz="2000"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sp>
        <p:nvSpPr>
          <p:cNvPr id="7" name="Picture Placeholder 6"/>
          <p:cNvSpPr>
            <a:spLocks noGrp="1"/>
          </p:cNvSpPr>
          <p:nvPr>
            <p:ph type="pic" sz="quarter" idx="14"/>
          </p:nvPr>
        </p:nvSpPr>
        <p:spPr>
          <a:xfrm>
            <a:off x="632634" y="1704975"/>
            <a:ext cx="5923200" cy="5132388"/>
          </a:xfrm>
        </p:spPr>
        <p:txBody>
          <a:bodyPr/>
          <a:lstStyle/>
          <a:p>
            <a:r>
              <a:rPr lang="en-US"/>
              <a:t>Click icon to add picture</a:t>
            </a:r>
            <a:endParaRPr lang="en-AU" dirty="0"/>
          </a:p>
        </p:txBody>
      </p:sp>
      <p:sp>
        <p:nvSpPr>
          <p:cNvPr id="13" name="Picture Placeholder 6"/>
          <p:cNvSpPr>
            <a:spLocks noGrp="1"/>
          </p:cNvSpPr>
          <p:nvPr>
            <p:ph type="pic" sz="quarter" idx="15"/>
          </p:nvPr>
        </p:nvSpPr>
        <p:spPr>
          <a:xfrm>
            <a:off x="6866599" y="1704975"/>
            <a:ext cx="5923200" cy="5132388"/>
          </a:xfrm>
        </p:spPr>
        <p:txBody>
          <a:bodyPr/>
          <a:lstStyle/>
          <a:p>
            <a:r>
              <a:rPr lang="en-US"/>
              <a:t>Click icon to add picture</a:t>
            </a:r>
            <a:endParaRPr lang="en-AU"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2"/>
            <a:ext cx="1481333" cy="687328"/>
          </a:xfrm>
          <a:prstGeom prst="rect">
            <a:avLst/>
          </a:prstGeom>
        </p:spPr>
      </p:pic>
    </p:spTree>
    <p:extLst>
      <p:ext uri="{BB962C8B-B14F-4D97-AF65-F5344CB8AC3E}">
        <p14:creationId xmlns:p14="http://schemas.microsoft.com/office/powerpoint/2010/main" val="2443560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One Column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0679C6C-715F-44F3-8DA3-2EC5FBAAEB7F}" type="slidenum">
              <a:rPr lang="en-GB" smtClean="0"/>
              <a:t>‹#›</a:t>
            </a:fld>
            <a:endParaRPr lang="en-GB" dirty="0"/>
          </a:p>
        </p:txBody>
      </p:sp>
      <p:sp>
        <p:nvSpPr>
          <p:cNvPr id="8" name="Text Placeholder 7"/>
          <p:cNvSpPr>
            <a:spLocks noGrp="1"/>
          </p:cNvSpPr>
          <p:nvPr>
            <p:ph type="body" sz="quarter" idx="13" hasCustomPrompt="1"/>
          </p:nvPr>
        </p:nvSpPr>
        <p:spPr>
          <a:xfrm>
            <a:off x="633592" y="802800"/>
            <a:ext cx="10083155" cy="324000"/>
          </a:xfrm>
        </p:spPr>
        <p:txBody>
          <a:bodyPr>
            <a:noAutofit/>
          </a:bodyPr>
          <a:lstStyle>
            <a:lvl1pPr marL="0" indent="0">
              <a:lnSpc>
                <a:spcPct val="100000"/>
              </a:lnSpc>
              <a:spcBef>
                <a:spcPts val="0"/>
              </a:spcBef>
              <a:spcAft>
                <a:spcPts val="0"/>
              </a:spcAft>
              <a:buFont typeface="Arial" panose="020B0604020202020204" pitchFamily="34" charset="0"/>
              <a:buNone/>
              <a:defRPr sz="2600" b="0" cap="all" baseline="0">
                <a:solidFill>
                  <a:srgbClr val="0084D5"/>
                </a:solidFill>
              </a:defRPr>
            </a:lvl1pPr>
            <a:lvl2pPr marL="0" indent="0">
              <a:lnSpc>
                <a:spcPct val="100000"/>
              </a:lnSpc>
              <a:spcBef>
                <a:spcPts val="0"/>
              </a:spcBef>
              <a:spcAft>
                <a:spcPts val="0"/>
              </a:spcAft>
              <a:buFont typeface="Arial" panose="020B0604020202020204" pitchFamily="34" charset="0"/>
              <a:buNone/>
              <a:defRPr sz="2000" b="0" cap="all" baseline="0">
                <a:solidFill>
                  <a:schemeClr val="tx2"/>
                </a:solidFill>
              </a:defRPr>
            </a:lvl2pPr>
            <a:lvl3pPr marL="0" indent="0">
              <a:lnSpc>
                <a:spcPct val="100000"/>
              </a:lnSpc>
              <a:spcBef>
                <a:spcPts val="0"/>
              </a:spcBef>
              <a:spcAft>
                <a:spcPts val="0"/>
              </a:spcAft>
              <a:buNone/>
              <a:defRPr sz="2000" b="0" cap="all" baseline="0">
                <a:solidFill>
                  <a:schemeClr val="tx2"/>
                </a:solidFill>
              </a:defRPr>
            </a:lvl3pPr>
            <a:lvl4pPr marL="0" indent="0">
              <a:lnSpc>
                <a:spcPct val="100000"/>
              </a:lnSpc>
              <a:spcBef>
                <a:spcPts val="0"/>
              </a:spcBef>
              <a:spcAft>
                <a:spcPts val="0"/>
              </a:spcAft>
              <a:buNone/>
              <a:defRPr sz="2000" b="0" cap="all" baseline="0">
                <a:solidFill>
                  <a:schemeClr val="tx2"/>
                </a:solidFill>
              </a:defRPr>
            </a:lvl4pPr>
            <a:lvl5pPr marL="0" indent="0">
              <a:lnSpc>
                <a:spcPct val="100000"/>
              </a:lnSpc>
              <a:spcBef>
                <a:spcPts val="0"/>
              </a:spcBef>
              <a:spcAft>
                <a:spcPts val="0"/>
              </a:spcAft>
              <a:buFont typeface="Arial" panose="020B0604020202020204" pitchFamily="34" charset="0"/>
              <a:buNone/>
              <a:defRPr sz="2000" b="0" cap="all" baseline="0">
                <a:solidFill>
                  <a:schemeClr val="tx2"/>
                </a:solidFill>
              </a:defRPr>
            </a:lvl5pPr>
            <a:lvl6pPr marL="0" indent="0">
              <a:lnSpc>
                <a:spcPct val="100000"/>
              </a:lnSpc>
              <a:spcBef>
                <a:spcPts val="0"/>
              </a:spcBef>
              <a:spcAft>
                <a:spcPts val="0"/>
              </a:spcAft>
              <a:buFont typeface="Arial" panose="020B0604020202020204" pitchFamily="34" charset="0"/>
              <a:buNone/>
              <a:defRPr sz="2000" b="0" cap="all" baseline="0">
                <a:solidFill>
                  <a:schemeClr val="tx2"/>
                </a:solidFill>
              </a:defRPr>
            </a:lvl6pPr>
            <a:lvl7pPr marL="0" indent="0">
              <a:lnSpc>
                <a:spcPct val="100000"/>
              </a:lnSpc>
              <a:spcBef>
                <a:spcPts val="0"/>
              </a:spcBef>
              <a:spcAft>
                <a:spcPts val="0"/>
              </a:spcAft>
              <a:buFont typeface="Arial" panose="020B0604020202020204" pitchFamily="34" charset="0"/>
              <a:buNone/>
              <a:defRPr sz="2000" b="0" cap="all" baseline="0">
                <a:solidFill>
                  <a:schemeClr val="tx2"/>
                </a:solidFill>
              </a:defRPr>
            </a:lvl7pPr>
            <a:lvl8pPr marL="0" indent="0">
              <a:lnSpc>
                <a:spcPct val="100000"/>
              </a:lnSpc>
              <a:spcBef>
                <a:spcPts val="0"/>
              </a:spcBef>
              <a:spcAft>
                <a:spcPts val="0"/>
              </a:spcAft>
              <a:buFont typeface="Arial" panose="020B0604020202020204" pitchFamily="34" charset="0"/>
              <a:buNone/>
              <a:defRPr sz="2000" b="0" cap="all" baseline="0">
                <a:solidFill>
                  <a:schemeClr val="tx2"/>
                </a:solidFill>
              </a:defRPr>
            </a:lvl8pPr>
            <a:lvl9pPr marL="0" indent="0">
              <a:lnSpc>
                <a:spcPct val="100000"/>
              </a:lnSpc>
              <a:spcBef>
                <a:spcPts val="0"/>
              </a:spcBef>
              <a:spcAft>
                <a:spcPts val="0"/>
              </a:spcAft>
              <a:buNone/>
              <a:defRPr sz="2000" b="0" cap="all" baseline="0">
                <a:solidFill>
                  <a:schemeClr val="tx2"/>
                </a:solidFill>
              </a:defRPr>
            </a:lvl9pPr>
          </a:lstStyle>
          <a:p>
            <a:pPr lvl="0"/>
            <a:r>
              <a:rPr lang="en-US" dirty="0"/>
              <a:t>SUBTITLE</a:t>
            </a:r>
            <a:endParaRPr lang="en-GB" dirty="0"/>
          </a:p>
        </p:txBody>
      </p:sp>
      <p:cxnSp>
        <p:nvCxnSpPr>
          <p:cNvPr id="11" name="Straight Connector 10"/>
          <p:cNvCxnSpPr/>
          <p:nvPr userDrawn="1"/>
        </p:nvCxnSpPr>
        <p:spPr>
          <a:xfrm>
            <a:off x="633590" y="705600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591" y="468000"/>
            <a:ext cx="10085246" cy="432000"/>
          </a:xfrm>
        </p:spPr>
        <p:txBody>
          <a:bodyPr/>
          <a:lstStyle/>
          <a:p>
            <a:r>
              <a:rPr lang="en-US"/>
              <a:t>Click to edit Master title style</a:t>
            </a:r>
            <a:endParaRPr lang="en-GB" dirty="0"/>
          </a:p>
        </p:txBody>
      </p:sp>
      <p:sp>
        <p:nvSpPr>
          <p:cNvPr id="7" name="Picture Placeholder 6"/>
          <p:cNvSpPr>
            <a:spLocks noGrp="1"/>
          </p:cNvSpPr>
          <p:nvPr>
            <p:ph type="pic" sz="quarter" idx="14"/>
          </p:nvPr>
        </p:nvSpPr>
        <p:spPr>
          <a:xfrm>
            <a:off x="632634" y="1704975"/>
            <a:ext cx="5923200" cy="5132388"/>
          </a:xfrm>
        </p:spPr>
        <p:txBody>
          <a:bodyPr/>
          <a:lstStyle/>
          <a:p>
            <a:r>
              <a:rPr lang="en-US"/>
              <a:t>Click icon to add picture</a:t>
            </a:r>
            <a:endParaRPr lang="en-AU" dirty="0"/>
          </a:p>
        </p:txBody>
      </p:sp>
      <p:sp>
        <p:nvSpPr>
          <p:cNvPr id="13" name="Picture Placeholder 6"/>
          <p:cNvSpPr>
            <a:spLocks noGrp="1"/>
          </p:cNvSpPr>
          <p:nvPr>
            <p:ph type="pic" sz="quarter" idx="15"/>
          </p:nvPr>
        </p:nvSpPr>
        <p:spPr>
          <a:xfrm>
            <a:off x="6866599" y="1704975"/>
            <a:ext cx="5923200" cy="5132388"/>
          </a:xfrm>
        </p:spPr>
        <p:txBody>
          <a:bodyPr/>
          <a:lstStyle/>
          <a:p>
            <a:r>
              <a:rPr lang="en-US"/>
              <a:t>Click icon to add picture</a:t>
            </a:r>
            <a:endParaRPr lang="en-AU"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3"/>
            <a:ext cx="1481333" cy="687327"/>
          </a:xfrm>
          <a:prstGeom prst="rect">
            <a:avLst/>
          </a:prstGeom>
        </p:spPr>
      </p:pic>
    </p:spTree>
    <p:extLst>
      <p:ext uri="{BB962C8B-B14F-4D97-AF65-F5344CB8AC3E}">
        <p14:creationId xmlns:p14="http://schemas.microsoft.com/office/powerpoint/2010/main" val="2990586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icture">
    <p:spTree>
      <p:nvGrpSpPr>
        <p:cNvPr id="1" name=""/>
        <p:cNvGrpSpPr/>
        <p:nvPr/>
      </p:nvGrpSpPr>
      <p:grpSpPr>
        <a:xfrm>
          <a:off x="0" y="0"/>
          <a:ext cx="0" cy="0"/>
          <a:chOff x="0" y="0"/>
          <a:chExt cx="0" cy="0"/>
        </a:xfrm>
      </p:grpSpPr>
      <p:sp>
        <p:nvSpPr>
          <p:cNvPr id="2" name="Rectangle 1"/>
          <p:cNvSpPr/>
          <p:nvPr userDrawn="1"/>
        </p:nvSpPr>
        <p:spPr>
          <a:xfrm>
            <a:off x="0" y="1"/>
            <a:ext cx="13442950" cy="7561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83" dirty="0"/>
          </a:p>
        </p:txBody>
      </p:sp>
      <p:sp>
        <p:nvSpPr>
          <p:cNvPr id="8" name="Title 8"/>
          <p:cNvSpPr>
            <a:spLocks noGrp="1"/>
          </p:cNvSpPr>
          <p:nvPr>
            <p:ph type="title" hasCustomPrompt="1"/>
          </p:nvPr>
        </p:nvSpPr>
        <p:spPr>
          <a:xfrm>
            <a:off x="632634" y="1701212"/>
            <a:ext cx="7422056" cy="2231368"/>
          </a:xfrm>
          <a:noFill/>
        </p:spPr>
        <p:txBody>
          <a:bodyPr wrap="square" lIns="234000" tIns="288000" rIns="234000" bIns="828000">
            <a:spAutoFit/>
          </a:bodyPr>
          <a:lstStyle>
            <a:lvl1pPr>
              <a:lnSpc>
                <a:spcPts val="4274"/>
              </a:lnSpc>
              <a:defRPr sz="4777" kern="1200" spc="-63" baseline="0">
                <a:solidFill>
                  <a:srgbClr val="141B4D"/>
                </a:solidFill>
              </a:defRPr>
            </a:lvl1pPr>
          </a:lstStyle>
          <a:p>
            <a:r>
              <a:rPr lang="en-US" dirty="0"/>
              <a:t>Click to edit</a:t>
            </a:r>
            <a:br>
              <a:rPr lang="en-US" dirty="0"/>
            </a:br>
            <a:r>
              <a:rPr lang="en-US" dirty="0"/>
              <a:t>Master title style</a:t>
            </a:r>
            <a:endParaRPr lang="en-GB" dirty="0"/>
          </a:p>
        </p:txBody>
      </p:sp>
      <p:sp>
        <p:nvSpPr>
          <p:cNvPr id="9" name="Date Placeholder 1"/>
          <p:cNvSpPr>
            <a:spLocks noGrp="1"/>
          </p:cNvSpPr>
          <p:nvPr>
            <p:ph type="dt" sz="half" idx="10"/>
          </p:nvPr>
        </p:nvSpPr>
        <p:spPr>
          <a:xfrm>
            <a:off x="632634" y="2938793"/>
            <a:ext cx="5923200" cy="468000"/>
          </a:xfrm>
          <a:prstGeom prst="rect">
            <a:avLst/>
          </a:prstGeom>
        </p:spPr>
        <p:txBody>
          <a:bodyPr lIns="234000" bIns="234000" anchor="b" anchorCtr="0"/>
          <a:lstStyle>
            <a:lvl1pPr algn="l">
              <a:defRPr sz="2137">
                <a:solidFill>
                  <a:srgbClr val="141B4D"/>
                </a:solidFill>
              </a:defRPr>
            </a:lvl1pPr>
          </a:lstStyle>
          <a:p>
            <a:endParaRPr lang="en-GB" dirty="0"/>
          </a:p>
        </p:txBody>
      </p:sp>
    </p:spTree>
    <p:extLst>
      <p:ext uri="{BB962C8B-B14F-4D97-AF65-F5344CB8AC3E}">
        <p14:creationId xmlns:p14="http://schemas.microsoft.com/office/powerpoint/2010/main" val="2531285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591" y="2952001"/>
            <a:ext cx="1267183" cy="1350125"/>
          </a:xfrm>
        </p:spPr>
        <p:txBody>
          <a:bodyPr anchor="ctr" anchorCtr="0">
            <a:noAutofit/>
          </a:bodyPr>
          <a:lstStyle>
            <a:lvl1pPr marL="0" indent="0" algn="ctr">
              <a:lnSpc>
                <a:spcPct val="100000"/>
              </a:lnSpc>
              <a:spcBef>
                <a:spcPts val="0"/>
              </a:spcBef>
              <a:spcAft>
                <a:spcPts val="0"/>
              </a:spcAft>
              <a:buFont typeface="Arial" panose="020B0604020202020204" pitchFamily="34" charset="0"/>
              <a:buNone/>
              <a:defRPr sz="13325" b="0" cap="all" baseline="0">
                <a:solidFill>
                  <a:srgbClr val="0084D5"/>
                </a:solidFill>
              </a:defRPr>
            </a:lvl1pPr>
            <a:lvl2pPr marL="0" indent="0">
              <a:lnSpc>
                <a:spcPts val="12320"/>
              </a:lnSpc>
              <a:spcBef>
                <a:spcPts val="0"/>
              </a:spcBef>
              <a:spcAft>
                <a:spcPts val="0"/>
              </a:spcAft>
              <a:buFont typeface="Arial" panose="020B0604020202020204" pitchFamily="34" charset="0"/>
              <a:buNone/>
              <a:defRPr sz="13325" b="0" cap="all" baseline="0">
                <a:solidFill>
                  <a:schemeClr val="tx2"/>
                </a:solidFill>
              </a:defRPr>
            </a:lvl2pPr>
            <a:lvl3pPr marL="0" indent="0">
              <a:lnSpc>
                <a:spcPts val="12320"/>
              </a:lnSpc>
              <a:spcBef>
                <a:spcPts val="0"/>
              </a:spcBef>
              <a:spcAft>
                <a:spcPts val="0"/>
              </a:spcAft>
              <a:buNone/>
              <a:defRPr sz="13325" b="0" cap="all" baseline="0">
                <a:solidFill>
                  <a:schemeClr val="tx2"/>
                </a:solidFill>
              </a:defRPr>
            </a:lvl3pPr>
            <a:lvl4pPr marL="0" indent="0">
              <a:lnSpc>
                <a:spcPts val="12320"/>
              </a:lnSpc>
              <a:spcBef>
                <a:spcPts val="0"/>
              </a:spcBef>
              <a:spcAft>
                <a:spcPts val="0"/>
              </a:spcAft>
              <a:buNone/>
              <a:defRPr sz="13325" b="0" cap="all" baseline="0">
                <a:solidFill>
                  <a:schemeClr val="tx2"/>
                </a:solidFill>
              </a:defRPr>
            </a:lvl4pPr>
            <a:lvl5pPr marL="0" indent="0">
              <a:lnSpc>
                <a:spcPts val="12320"/>
              </a:lnSpc>
              <a:spcBef>
                <a:spcPts val="0"/>
              </a:spcBef>
              <a:spcAft>
                <a:spcPts val="0"/>
              </a:spcAft>
              <a:buFont typeface="Arial" panose="020B0604020202020204" pitchFamily="34" charset="0"/>
              <a:buNone/>
              <a:defRPr sz="13325" b="0" cap="all" baseline="0">
                <a:solidFill>
                  <a:schemeClr val="tx2"/>
                </a:solidFill>
              </a:defRPr>
            </a:lvl5pPr>
            <a:lvl6pPr marL="0" indent="0">
              <a:lnSpc>
                <a:spcPts val="12320"/>
              </a:lnSpc>
              <a:spcBef>
                <a:spcPts val="0"/>
              </a:spcBef>
              <a:spcAft>
                <a:spcPts val="0"/>
              </a:spcAft>
              <a:buFont typeface="Arial" panose="020B0604020202020204" pitchFamily="34" charset="0"/>
              <a:buNone/>
              <a:defRPr sz="13325" b="0" cap="all" baseline="0">
                <a:solidFill>
                  <a:schemeClr val="tx2"/>
                </a:solidFill>
              </a:defRPr>
            </a:lvl6pPr>
            <a:lvl7pPr marL="0" indent="0">
              <a:lnSpc>
                <a:spcPts val="12320"/>
              </a:lnSpc>
              <a:spcBef>
                <a:spcPts val="0"/>
              </a:spcBef>
              <a:spcAft>
                <a:spcPts val="0"/>
              </a:spcAft>
              <a:buFont typeface="Arial" panose="020B0604020202020204" pitchFamily="34" charset="0"/>
              <a:buNone/>
              <a:defRPr sz="13325" b="0" cap="all" baseline="0">
                <a:solidFill>
                  <a:schemeClr val="tx2"/>
                </a:solidFill>
              </a:defRPr>
            </a:lvl7pPr>
            <a:lvl8pPr marL="0" indent="0">
              <a:lnSpc>
                <a:spcPts val="12320"/>
              </a:lnSpc>
              <a:spcBef>
                <a:spcPts val="0"/>
              </a:spcBef>
              <a:spcAft>
                <a:spcPts val="0"/>
              </a:spcAft>
              <a:buFont typeface="Arial" panose="020B0604020202020204" pitchFamily="34" charset="0"/>
              <a:buNone/>
              <a:defRPr sz="13325" b="0" cap="all" baseline="0">
                <a:solidFill>
                  <a:schemeClr val="tx2"/>
                </a:solidFill>
              </a:defRPr>
            </a:lvl8pPr>
            <a:lvl9pPr marL="0" indent="0">
              <a:lnSpc>
                <a:spcPts val="12320"/>
              </a:lnSpc>
              <a:spcBef>
                <a:spcPts val="0"/>
              </a:spcBef>
              <a:spcAft>
                <a:spcPts val="0"/>
              </a:spcAft>
              <a:buNone/>
              <a:defRPr sz="13325" b="0" cap="all" baseline="0">
                <a:solidFill>
                  <a:schemeClr val="tx2"/>
                </a:solidFill>
              </a:defRPr>
            </a:lvl9pPr>
          </a:lstStyle>
          <a:p>
            <a:pPr lvl="0"/>
            <a:r>
              <a:rPr lang="en-US" dirty="0"/>
              <a:t>#</a:t>
            </a:r>
          </a:p>
        </p:txBody>
      </p:sp>
      <p:sp>
        <p:nvSpPr>
          <p:cNvPr id="9" name="Title 8"/>
          <p:cNvSpPr>
            <a:spLocks noGrp="1"/>
          </p:cNvSpPr>
          <p:nvPr>
            <p:ph type="title"/>
          </p:nvPr>
        </p:nvSpPr>
        <p:spPr>
          <a:xfrm>
            <a:off x="1923401" y="2952001"/>
            <a:ext cx="9166336" cy="1350125"/>
          </a:xfrm>
        </p:spPr>
        <p:txBody>
          <a:bodyPr anchor="ctr" anchorCtr="0">
            <a:noAutofit/>
          </a:bodyPr>
          <a:lstStyle>
            <a:lvl1pPr>
              <a:lnSpc>
                <a:spcPts val="5280"/>
              </a:lnSpc>
              <a:defRPr sz="6034">
                <a:solidFill>
                  <a:srgbClr val="141B4D"/>
                </a:solidFill>
              </a:defRPr>
            </a:lvl1pPr>
          </a:lstStyle>
          <a:p>
            <a:r>
              <a:rPr lang="en-US"/>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697" y="332622"/>
            <a:ext cx="1607650" cy="687328"/>
          </a:xfrm>
          <a:prstGeom prst="rect">
            <a:avLst/>
          </a:prstGeom>
        </p:spPr>
      </p:pic>
    </p:spTree>
    <p:extLst>
      <p:ext uri="{BB962C8B-B14F-4D97-AF65-F5344CB8AC3E}">
        <p14:creationId xmlns:p14="http://schemas.microsoft.com/office/powerpoint/2010/main" val="3693853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591" y="2952001"/>
            <a:ext cx="1267183" cy="1350125"/>
          </a:xfrm>
        </p:spPr>
        <p:txBody>
          <a:bodyPr anchor="ctr" anchorCtr="0">
            <a:noAutofit/>
          </a:bodyPr>
          <a:lstStyle>
            <a:lvl1pPr marL="0" indent="0" algn="ctr">
              <a:lnSpc>
                <a:spcPct val="100000"/>
              </a:lnSpc>
              <a:spcBef>
                <a:spcPts val="0"/>
              </a:spcBef>
              <a:spcAft>
                <a:spcPts val="0"/>
              </a:spcAft>
              <a:buFont typeface="Arial" panose="020B0604020202020204" pitchFamily="34" charset="0"/>
              <a:buNone/>
              <a:defRPr sz="13325" b="0" cap="all" baseline="0">
                <a:solidFill>
                  <a:srgbClr val="0084D5"/>
                </a:solidFill>
              </a:defRPr>
            </a:lvl1pPr>
            <a:lvl2pPr marL="0" indent="0">
              <a:lnSpc>
                <a:spcPts val="12320"/>
              </a:lnSpc>
              <a:spcBef>
                <a:spcPts val="0"/>
              </a:spcBef>
              <a:spcAft>
                <a:spcPts val="0"/>
              </a:spcAft>
              <a:buFont typeface="Arial" panose="020B0604020202020204" pitchFamily="34" charset="0"/>
              <a:buNone/>
              <a:defRPr sz="13325" b="0" cap="all" baseline="0">
                <a:solidFill>
                  <a:schemeClr val="tx2"/>
                </a:solidFill>
              </a:defRPr>
            </a:lvl2pPr>
            <a:lvl3pPr marL="0" indent="0">
              <a:lnSpc>
                <a:spcPts val="12320"/>
              </a:lnSpc>
              <a:spcBef>
                <a:spcPts val="0"/>
              </a:spcBef>
              <a:spcAft>
                <a:spcPts val="0"/>
              </a:spcAft>
              <a:buNone/>
              <a:defRPr sz="13325" b="0" cap="all" baseline="0">
                <a:solidFill>
                  <a:schemeClr val="tx2"/>
                </a:solidFill>
              </a:defRPr>
            </a:lvl3pPr>
            <a:lvl4pPr marL="0" indent="0">
              <a:lnSpc>
                <a:spcPts val="12320"/>
              </a:lnSpc>
              <a:spcBef>
                <a:spcPts val="0"/>
              </a:spcBef>
              <a:spcAft>
                <a:spcPts val="0"/>
              </a:spcAft>
              <a:buNone/>
              <a:defRPr sz="13325" b="0" cap="all" baseline="0">
                <a:solidFill>
                  <a:schemeClr val="tx2"/>
                </a:solidFill>
              </a:defRPr>
            </a:lvl4pPr>
            <a:lvl5pPr marL="0" indent="0">
              <a:lnSpc>
                <a:spcPts val="12320"/>
              </a:lnSpc>
              <a:spcBef>
                <a:spcPts val="0"/>
              </a:spcBef>
              <a:spcAft>
                <a:spcPts val="0"/>
              </a:spcAft>
              <a:buFont typeface="Arial" panose="020B0604020202020204" pitchFamily="34" charset="0"/>
              <a:buNone/>
              <a:defRPr sz="13325" b="0" cap="all" baseline="0">
                <a:solidFill>
                  <a:schemeClr val="tx2"/>
                </a:solidFill>
              </a:defRPr>
            </a:lvl5pPr>
            <a:lvl6pPr marL="0" indent="0">
              <a:lnSpc>
                <a:spcPts val="12320"/>
              </a:lnSpc>
              <a:spcBef>
                <a:spcPts val="0"/>
              </a:spcBef>
              <a:spcAft>
                <a:spcPts val="0"/>
              </a:spcAft>
              <a:buFont typeface="Arial" panose="020B0604020202020204" pitchFamily="34" charset="0"/>
              <a:buNone/>
              <a:defRPr sz="13325" b="0" cap="all" baseline="0">
                <a:solidFill>
                  <a:schemeClr val="tx2"/>
                </a:solidFill>
              </a:defRPr>
            </a:lvl6pPr>
            <a:lvl7pPr marL="0" indent="0">
              <a:lnSpc>
                <a:spcPts val="12320"/>
              </a:lnSpc>
              <a:spcBef>
                <a:spcPts val="0"/>
              </a:spcBef>
              <a:spcAft>
                <a:spcPts val="0"/>
              </a:spcAft>
              <a:buFont typeface="Arial" panose="020B0604020202020204" pitchFamily="34" charset="0"/>
              <a:buNone/>
              <a:defRPr sz="13325" b="0" cap="all" baseline="0">
                <a:solidFill>
                  <a:schemeClr val="tx2"/>
                </a:solidFill>
              </a:defRPr>
            </a:lvl7pPr>
            <a:lvl8pPr marL="0" indent="0">
              <a:lnSpc>
                <a:spcPts val="12320"/>
              </a:lnSpc>
              <a:spcBef>
                <a:spcPts val="0"/>
              </a:spcBef>
              <a:spcAft>
                <a:spcPts val="0"/>
              </a:spcAft>
              <a:buFont typeface="Arial" panose="020B0604020202020204" pitchFamily="34" charset="0"/>
              <a:buNone/>
              <a:defRPr sz="13325" b="0" cap="all" baseline="0">
                <a:solidFill>
                  <a:schemeClr val="tx2"/>
                </a:solidFill>
              </a:defRPr>
            </a:lvl8pPr>
            <a:lvl9pPr marL="0" indent="0">
              <a:lnSpc>
                <a:spcPts val="12320"/>
              </a:lnSpc>
              <a:spcBef>
                <a:spcPts val="0"/>
              </a:spcBef>
              <a:spcAft>
                <a:spcPts val="0"/>
              </a:spcAft>
              <a:buNone/>
              <a:defRPr sz="13325" b="0" cap="all" baseline="0">
                <a:solidFill>
                  <a:schemeClr val="tx2"/>
                </a:solidFill>
              </a:defRPr>
            </a:lvl9pPr>
          </a:lstStyle>
          <a:p>
            <a:pPr lvl="0"/>
            <a:r>
              <a:rPr lang="en-US" dirty="0"/>
              <a:t>#</a:t>
            </a:r>
          </a:p>
        </p:txBody>
      </p:sp>
      <p:sp>
        <p:nvSpPr>
          <p:cNvPr id="9" name="Title 8"/>
          <p:cNvSpPr>
            <a:spLocks noGrp="1"/>
          </p:cNvSpPr>
          <p:nvPr>
            <p:ph type="title"/>
          </p:nvPr>
        </p:nvSpPr>
        <p:spPr>
          <a:xfrm>
            <a:off x="1923401" y="2952001"/>
            <a:ext cx="9166336" cy="1350125"/>
          </a:xfrm>
        </p:spPr>
        <p:txBody>
          <a:bodyPr anchor="ctr" anchorCtr="0">
            <a:noAutofit/>
          </a:bodyPr>
          <a:lstStyle>
            <a:lvl1pPr>
              <a:lnSpc>
                <a:spcPts val="5280"/>
              </a:lnSpc>
              <a:defRPr sz="6034">
                <a:solidFill>
                  <a:srgbClr val="141B4D"/>
                </a:solidFill>
              </a:defRPr>
            </a:lvl1pPr>
          </a:lstStyle>
          <a:p>
            <a:r>
              <a:rPr lang="en-US"/>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2"/>
            <a:ext cx="1481333" cy="687328"/>
          </a:xfrm>
          <a:prstGeom prst="rect">
            <a:avLst/>
          </a:prstGeom>
        </p:spPr>
      </p:pic>
    </p:spTree>
    <p:extLst>
      <p:ext uri="{BB962C8B-B14F-4D97-AF65-F5344CB8AC3E}">
        <p14:creationId xmlns:p14="http://schemas.microsoft.com/office/powerpoint/2010/main" val="307802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591" y="2952001"/>
            <a:ext cx="1267183" cy="1350125"/>
          </a:xfrm>
        </p:spPr>
        <p:txBody>
          <a:bodyPr anchor="ctr" anchorCtr="0">
            <a:noAutofit/>
          </a:bodyPr>
          <a:lstStyle>
            <a:lvl1pPr marL="0" indent="0" algn="ctr">
              <a:lnSpc>
                <a:spcPct val="100000"/>
              </a:lnSpc>
              <a:spcBef>
                <a:spcPts val="0"/>
              </a:spcBef>
              <a:spcAft>
                <a:spcPts val="0"/>
              </a:spcAft>
              <a:buFont typeface="Arial" panose="020B0604020202020204" pitchFamily="34" charset="0"/>
              <a:buNone/>
              <a:defRPr sz="13325" b="0" cap="all" baseline="0">
                <a:solidFill>
                  <a:srgbClr val="0084D5"/>
                </a:solidFill>
              </a:defRPr>
            </a:lvl1pPr>
            <a:lvl2pPr marL="0" indent="0">
              <a:lnSpc>
                <a:spcPts val="12320"/>
              </a:lnSpc>
              <a:spcBef>
                <a:spcPts val="0"/>
              </a:spcBef>
              <a:spcAft>
                <a:spcPts val="0"/>
              </a:spcAft>
              <a:buFont typeface="Arial" panose="020B0604020202020204" pitchFamily="34" charset="0"/>
              <a:buNone/>
              <a:defRPr sz="13325" b="0" cap="all" baseline="0">
                <a:solidFill>
                  <a:schemeClr val="tx2"/>
                </a:solidFill>
              </a:defRPr>
            </a:lvl2pPr>
            <a:lvl3pPr marL="0" indent="0">
              <a:lnSpc>
                <a:spcPts val="12320"/>
              </a:lnSpc>
              <a:spcBef>
                <a:spcPts val="0"/>
              </a:spcBef>
              <a:spcAft>
                <a:spcPts val="0"/>
              </a:spcAft>
              <a:buNone/>
              <a:defRPr sz="13325" b="0" cap="all" baseline="0">
                <a:solidFill>
                  <a:schemeClr val="tx2"/>
                </a:solidFill>
              </a:defRPr>
            </a:lvl3pPr>
            <a:lvl4pPr marL="0" indent="0">
              <a:lnSpc>
                <a:spcPts val="12320"/>
              </a:lnSpc>
              <a:spcBef>
                <a:spcPts val="0"/>
              </a:spcBef>
              <a:spcAft>
                <a:spcPts val="0"/>
              </a:spcAft>
              <a:buNone/>
              <a:defRPr sz="13325" b="0" cap="all" baseline="0">
                <a:solidFill>
                  <a:schemeClr val="tx2"/>
                </a:solidFill>
              </a:defRPr>
            </a:lvl4pPr>
            <a:lvl5pPr marL="0" indent="0">
              <a:lnSpc>
                <a:spcPts val="12320"/>
              </a:lnSpc>
              <a:spcBef>
                <a:spcPts val="0"/>
              </a:spcBef>
              <a:spcAft>
                <a:spcPts val="0"/>
              </a:spcAft>
              <a:buFont typeface="Arial" panose="020B0604020202020204" pitchFamily="34" charset="0"/>
              <a:buNone/>
              <a:defRPr sz="13325" b="0" cap="all" baseline="0">
                <a:solidFill>
                  <a:schemeClr val="tx2"/>
                </a:solidFill>
              </a:defRPr>
            </a:lvl5pPr>
            <a:lvl6pPr marL="0" indent="0">
              <a:lnSpc>
                <a:spcPts val="12320"/>
              </a:lnSpc>
              <a:spcBef>
                <a:spcPts val="0"/>
              </a:spcBef>
              <a:spcAft>
                <a:spcPts val="0"/>
              </a:spcAft>
              <a:buFont typeface="Arial" panose="020B0604020202020204" pitchFamily="34" charset="0"/>
              <a:buNone/>
              <a:defRPr sz="13325" b="0" cap="all" baseline="0">
                <a:solidFill>
                  <a:schemeClr val="tx2"/>
                </a:solidFill>
              </a:defRPr>
            </a:lvl6pPr>
            <a:lvl7pPr marL="0" indent="0">
              <a:lnSpc>
                <a:spcPts val="12320"/>
              </a:lnSpc>
              <a:spcBef>
                <a:spcPts val="0"/>
              </a:spcBef>
              <a:spcAft>
                <a:spcPts val="0"/>
              </a:spcAft>
              <a:buFont typeface="Arial" panose="020B0604020202020204" pitchFamily="34" charset="0"/>
              <a:buNone/>
              <a:defRPr sz="13325" b="0" cap="all" baseline="0">
                <a:solidFill>
                  <a:schemeClr val="tx2"/>
                </a:solidFill>
              </a:defRPr>
            </a:lvl7pPr>
            <a:lvl8pPr marL="0" indent="0">
              <a:lnSpc>
                <a:spcPts val="12320"/>
              </a:lnSpc>
              <a:spcBef>
                <a:spcPts val="0"/>
              </a:spcBef>
              <a:spcAft>
                <a:spcPts val="0"/>
              </a:spcAft>
              <a:buFont typeface="Arial" panose="020B0604020202020204" pitchFamily="34" charset="0"/>
              <a:buNone/>
              <a:defRPr sz="13325" b="0" cap="all" baseline="0">
                <a:solidFill>
                  <a:schemeClr val="tx2"/>
                </a:solidFill>
              </a:defRPr>
            </a:lvl8pPr>
            <a:lvl9pPr marL="0" indent="0">
              <a:lnSpc>
                <a:spcPts val="12320"/>
              </a:lnSpc>
              <a:spcBef>
                <a:spcPts val="0"/>
              </a:spcBef>
              <a:spcAft>
                <a:spcPts val="0"/>
              </a:spcAft>
              <a:buNone/>
              <a:defRPr sz="13325" b="0" cap="all" baseline="0">
                <a:solidFill>
                  <a:schemeClr val="tx2"/>
                </a:solidFill>
              </a:defRPr>
            </a:lvl9pPr>
          </a:lstStyle>
          <a:p>
            <a:pPr lvl="0"/>
            <a:r>
              <a:rPr lang="en-US" dirty="0"/>
              <a:t>#</a:t>
            </a:r>
          </a:p>
        </p:txBody>
      </p:sp>
      <p:sp>
        <p:nvSpPr>
          <p:cNvPr id="9" name="Title 8"/>
          <p:cNvSpPr>
            <a:spLocks noGrp="1"/>
          </p:cNvSpPr>
          <p:nvPr>
            <p:ph type="title"/>
          </p:nvPr>
        </p:nvSpPr>
        <p:spPr>
          <a:xfrm>
            <a:off x="1923401" y="2952001"/>
            <a:ext cx="9166336" cy="1350125"/>
          </a:xfrm>
        </p:spPr>
        <p:txBody>
          <a:bodyPr anchor="ctr" anchorCtr="0">
            <a:noAutofit/>
          </a:bodyPr>
          <a:lstStyle>
            <a:lvl1pPr>
              <a:lnSpc>
                <a:spcPts val="5280"/>
              </a:lnSpc>
              <a:defRPr sz="6034">
                <a:solidFill>
                  <a:srgbClr val="141B4D"/>
                </a:solidFill>
              </a:defRPr>
            </a:lvl1pPr>
          </a:lstStyle>
          <a:p>
            <a:r>
              <a:rPr lang="en-US"/>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5015" y="332623"/>
            <a:ext cx="1481333" cy="687327"/>
          </a:xfrm>
          <a:prstGeom prst="rect">
            <a:avLst/>
          </a:prstGeom>
        </p:spPr>
      </p:pic>
    </p:spTree>
    <p:extLst>
      <p:ext uri="{BB962C8B-B14F-4D97-AF65-F5344CB8AC3E}">
        <p14:creationId xmlns:p14="http://schemas.microsoft.com/office/powerpoint/2010/main" val="2723742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591" y="2952001"/>
            <a:ext cx="1267183" cy="1350125"/>
          </a:xfrm>
        </p:spPr>
        <p:txBody>
          <a:bodyPr anchor="ctr" anchorCtr="0">
            <a:noAutofit/>
          </a:bodyPr>
          <a:lstStyle>
            <a:lvl1pPr marL="0" indent="0" algn="ctr">
              <a:lnSpc>
                <a:spcPct val="100000"/>
              </a:lnSpc>
              <a:spcBef>
                <a:spcPts val="0"/>
              </a:spcBef>
              <a:spcAft>
                <a:spcPts val="0"/>
              </a:spcAft>
              <a:buFont typeface="Arial" panose="020B0604020202020204" pitchFamily="34" charset="0"/>
              <a:buNone/>
              <a:defRPr sz="13325" b="0" cap="all" baseline="0">
                <a:solidFill>
                  <a:srgbClr val="0084D5"/>
                </a:solidFill>
              </a:defRPr>
            </a:lvl1pPr>
            <a:lvl2pPr marL="0" indent="0">
              <a:lnSpc>
                <a:spcPts val="12320"/>
              </a:lnSpc>
              <a:spcBef>
                <a:spcPts val="0"/>
              </a:spcBef>
              <a:spcAft>
                <a:spcPts val="0"/>
              </a:spcAft>
              <a:buFont typeface="Arial" panose="020B0604020202020204" pitchFamily="34" charset="0"/>
              <a:buNone/>
              <a:defRPr sz="13325" b="0" cap="all" baseline="0">
                <a:solidFill>
                  <a:schemeClr val="tx2"/>
                </a:solidFill>
              </a:defRPr>
            </a:lvl2pPr>
            <a:lvl3pPr marL="0" indent="0">
              <a:lnSpc>
                <a:spcPts val="12320"/>
              </a:lnSpc>
              <a:spcBef>
                <a:spcPts val="0"/>
              </a:spcBef>
              <a:spcAft>
                <a:spcPts val="0"/>
              </a:spcAft>
              <a:buNone/>
              <a:defRPr sz="13325" b="0" cap="all" baseline="0">
                <a:solidFill>
                  <a:schemeClr val="tx2"/>
                </a:solidFill>
              </a:defRPr>
            </a:lvl3pPr>
            <a:lvl4pPr marL="0" indent="0">
              <a:lnSpc>
                <a:spcPts val="12320"/>
              </a:lnSpc>
              <a:spcBef>
                <a:spcPts val="0"/>
              </a:spcBef>
              <a:spcAft>
                <a:spcPts val="0"/>
              </a:spcAft>
              <a:buNone/>
              <a:defRPr sz="13325" b="0" cap="all" baseline="0">
                <a:solidFill>
                  <a:schemeClr val="tx2"/>
                </a:solidFill>
              </a:defRPr>
            </a:lvl4pPr>
            <a:lvl5pPr marL="0" indent="0">
              <a:lnSpc>
                <a:spcPts val="12320"/>
              </a:lnSpc>
              <a:spcBef>
                <a:spcPts val="0"/>
              </a:spcBef>
              <a:spcAft>
                <a:spcPts val="0"/>
              </a:spcAft>
              <a:buFont typeface="Arial" panose="020B0604020202020204" pitchFamily="34" charset="0"/>
              <a:buNone/>
              <a:defRPr sz="13325" b="0" cap="all" baseline="0">
                <a:solidFill>
                  <a:schemeClr val="tx2"/>
                </a:solidFill>
              </a:defRPr>
            </a:lvl5pPr>
            <a:lvl6pPr marL="0" indent="0">
              <a:lnSpc>
                <a:spcPts val="12320"/>
              </a:lnSpc>
              <a:spcBef>
                <a:spcPts val="0"/>
              </a:spcBef>
              <a:spcAft>
                <a:spcPts val="0"/>
              </a:spcAft>
              <a:buFont typeface="Arial" panose="020B0604020202020204" pitchFamily="34" charset="0"/>
              <a:buNone/>
              <a:defRPr sz="13325" b="0" cap="all" baseline="0">
                <a:solidFill>
                  <a:schemeClr val="tx2"/>
                </a:solidFill>
              </a:defRPr>
            </a:lvl6pPr>
            <a:lvl7pPr marL="0" indent="0">
              <a:lnSpc>
                <a:spcPts val="12320"/>
              </a:lnSpc>
              <a:spcBef>
                <a:spcPts val="0"/>
              </a:spcBef>
              <a:spcAft>
                <a:spcPts val="0"/>
              </a:spcAft>
              <a:buFont typeface="Arial" panose="020B0604020202020204" pitchFamily="34" charset="0"/>
              <a:buNone/>
              <a:defRPr sz="13325" b="0" cap="all" baseline="0">
                <a:solidFill>
                  <a:schemeClr val="tx2"/>
                </a:solidFill>
              </a:defRPr>
            </a:lvl7pPr>
            <a:lvl8pPr marL="0" indent="0">
              <a:lnSpc>
                <a:spcPts val="12320"/>
              </a:lnSpc>
              <a:spcBef>
                <a:spcPts val="0"/>
              </a:spcBef>
              <a:spcAft>
                <a:spcPts val="0"/>
              </a:spcAft>
              <a:buFont typeface="Arial" panose="020B0604020202020204" pitchFamily="34" charset="0"/>
              <a:buNone/>
              <a:defRPr sz="13325" b="0" cap="all" baseline="0">
                <a:solidFill>
                  <a:schemeClr val="tx2"/>
                </a:solidFill>
              </a:defRPr>
            </a:lvl8pPr>
            <a:lvl9pPr marL="0" indent="0">
              <a:lnSpc>
                <a:spcPts val="12320"/>
              </a:lnSpc>
              <a:spcBef>
                <a:spcPts val="0"/>
              </a:spcBef>
              <a:spcAft>
                <a:spcPts val="0"/>
              </a:spcAft>
              <a:buNone/>
              <a:defRPr sz="13325" b="0" cap="all" baseline="0">
                <a:solidFill>
                  <a:schemeClr val="tx2"/>
                </a:solidFill>
              </a:defRPr>
            </a:lvl9pPr>
          </a:lstStyle>
          <a:p>
            <a:pPr lvl="0"/>
            <a:r>
              <a:rPr lang="en-US" dirty="0"/>
              <a:t>#</a:t>
            </a:r>
          </a:p>
        </p:txBody>
      </p:sp>
      <p:sp>
        <p:nvSpPr>
          <p:cNvPr id="9" name="Title 8"/>
          <p:cNvSpPr>
            <a:spLocks noGrp="1"/>
          </p:cNvSpPr>
          <p:nvPr>
            <p:ph type="title"/>
          </p:nvPr>
        </p:nvSpPr>
        <p:spPr>
          <a:xfrm>
            <a:off x="1923401" y="2952001"/>
            <a:ext cx="9166336" cy="1350125"/>
          </a:xfrm>
        </p:spPr>
        <p:txBody>
          <a:bodyPr anchor="ctr" anchorCtr="0">
            <a:noAutofit/>
          </a:bodyPr>
          <a:lstStyle>
            <a:lvl1pPr>
              <a:lnSpc>
                <a:spcPts val="5280"/>
              </a:lnSpc>
              <a:defRPr sz="6034">
                <a:solidFill>
                  <a:srgbClr val="141B4D"/>
                </a:solidFill>
              </a:defRPr>
            </a:lvl1pPr>
          </a:lstStyle>
          <a:p>
            <a:r>
              <a:rPr lang="en-US"/>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1434" y="332623"/>
            <a:ext cx="1624914" cy="687327"/>
          </a:xfrm>
          <a:prstGeom prst="rect">
            <a:avLst/>
          </a:prstGeom>
        </p:spPr>
      </p:pic>
    </p:spTree>
    <p:extLst>
      <p:ext uri="{BB962C8B-B14F-4D97-AF65-F5344CB8AC3E}">
        <p14:creationId xmlns:p14="http://schemas.microsoft.com/office/powerpoint/2010/main" val="3822823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590" y="468000"/>
            <a:ext cx="10083155" cy="4320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32633" y="1704975"/>
            <a:ext cx="12174964" cy="5364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632633" y="7236000"/>
            <a:ext cx="8016675" cy="144000"/>
          </a:xfrm>
          <a:prstGeom prst="rect">
            <a:avLst/>
          </a:prstGeom>
        </p:spPr>
        <p:txBody>
          <a:bodyPr vert="horz" lIns="0" tIns="0" rIns="0" bIns="0" rtlCol="0" anchor="t" anchorCtr="0"/>
          <a:lstStyle>
            <a:lvl1pPr algn="l">
              <a:defRPr sz="1131">
                <a:solidFill>
                  <a:schemeClr val="tx1"/>
                </a:solidFill>
              </a:defRPr>
            </a:lvl1pPr>
          </a:lstStyle>
          <a:p>
            <a:r>
              <a:rPr lang="en-GB" dirty="0"/>
              <a:t>Presentation Title</a:t>
            </a:r>
          </a:p>
        </p:txBody>
      </p:sp>
      <p:sp>
        <p:nvSpPr>
          <p:cNvPr id="6" name="Slide Number Placeholder 5"/>
          <p:cNvSpPr>
            <a:spLocks noGrp="1"/>
          </p:cNvSpPr>
          <p:nvPr>
            <p:ph type="sldNum" sz="quarter" idx="4"/>
          </p:nvPr>
        </p:nvSpPr>
        <p:spPr>
          <a:xfrm>
            <a:off x="12536058" y="7236000"/>
            <a:ext cx="271539" cy="144000"/>
          </a:xfrm>
          <a:prstGeom prst="rect">
            <a:avLst/>
          </a:prstGeom>
        </p:spPr>
        <p:txBody>
          <a:bodyPr vert="horz" lIns="0" tIns="0" rIns="0" bIns="0" rtlCol="0" anchor="t" anchorCtr="0"/>
          <a:lstStyle>
            <a:lvl1pPr algn="r">
              <a:defRPr sz="1131">
                <a:solidFill>
                  <a:schemeClr val="tx1"/>
                </a:solidFill>
              </a:defRPr>
            </a:lvl1pPr>
          </a:lstStyle>
          <a:p>
            <a:fld id="{70679C6C-715F-44F3-8DA3-2EC5FBAAEB7F}" type="slidenum">
              <a:rPr lang="en-GB" smtClean="0"/>
              <a:pPr/>
              <a:t>‹#›</a:t>
            </a:fld>
            <a:endParaRPr lang="en-GB" dirty="0"/>
          </a:p>
        </p:txBody>
      </p:sp>
      <p:cxnSp>
        <p:nvCxnSpPr>
          <p:cNvPr id="7" name="Straight Connector 6"/>
          <p:cNvCxnSpPr/>
          <p:nvPr/>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75047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97" r:id="rId5"/>
    <p:sldLayoutId id="2147483650" r:id="rId6"/>
    <p:sldLayoutId id="2147483688" r:id="rId7"/>
    <p:sldLayoutId id="2147483689" r:id="rId8"/>
    <p:sldLayoutId id="2147483690" r:id="rId9"/>
    <p:sldLayoutId id="2147483659" r:id="rId10"/>
    <p:sldLayoutId id="2147483691" r:id="rId11"/>
    <p:sldLayoutId id="2147483692" r:id="rId12"/>
    <p:sldLayoutId id="2147483693" r:id="rId13"/>
    <p:sldLayoutId id="2147483656" r:id="rId14"/>
    <p:sldLayoutId id="2147483698" r:id="rId15"/>
    <p:sldLayoutId id="2147483694" r:id="rId16"/>
    <p:sldLayoutId id="2147483695" r:id="rId17"/>
    <p:sldLayoutId id="2147483696" r:id="rId18"/>
    <p:sldLayoutId id="2147483699" r:id="rId19"/>
    <p:sldLayoutId id="2147483700" r:id="rId20"/>
    <p:sldLayoutId id="2147483701" r:id="rId21"/>
  </p:sldLayoutIdLst>
  <p:hf hdr="0" ftr="0" dt="0"/>
  <p:txStyles>
    <p:titleStyle>
      <a:lvl1pPr algn="l" defTabSz="1311226" rtl="0" eaLnBrk="1" latinLnBrk="0" hangingPunct="1">
        <a:spcBef>
          <a:spcPct val="0"/>
        </a:spcBef>
        <a:buNone/>
        <a:defRPr sz="3268" kern="1200" cap="all" baseline="0">
          <a:solidFill>
            <a:srgbClr val="141B4D"/>
          </a:solidFill>
          <a:latin typeface="+mj-lt"/>
          <a:ea typeface="+mj-ea"/>
          <a:cs typeface="+mj-cs"/>
        </a:defRPr>
      </a:lvl1pPr>
    </p:titleStyle>
    <p:bodyStyle>
      <a:lvl1pPr marL="0" indent="0" algn="l" defTabSz="1311226" rtl="0" eaLnBrk="1" latinLnBrk="0" hangingPunct="1">
        <a:lnSpc>
          <a:spcPct val="100000"/>
        </a:lnSpc>
        <a:spcBef>
          <a:spcPts val="0"/>
        </a:spcBef>
        <a:spcAft>
          <a:spcPts val="1509"/>
        </a:spcAft>
        <a:buFont typeface="Arial" panose="020B0604020202020204" pitchFamily="34" charset="0"/>
        <a:buNone/>
        <a:defRPr sz="2514" b="1" kern="1200">
          <a:solidFill>
            <a:srgbClr val="0084D5"/>
          </a:solidFill>
          <a:latin typeface="+mn-lt"/>
          <a:ea typeface="+mn-ea"/>
          <a:cs typeface="+mn-cs"/>
        </a:defRPr>
      </a:lvl1pPr>
      <a:lvl2pPr marL="0" indent="0" algn="l" defTabSz="1311226" rtl="0" eaLnBrk="1" latinLnBrk="0" hangingPunct="1">
        <a:lnSpc>
          <a:spcPct val="100000"/>
        </a:lnSpc>
        <a:spcBef>
          <a:spcPts val="0"/>
        </a:spcBef>
        <a:spcAft>
          <a:spcPts val="1509"/>
        </a:spcAft>
        <a:buFont typeface="Arial" panose="020B0604020202020204" pitchFamily="34" charset="0"/>
        <a:buNone/>
        <a:defRPr sz="2514" kern="1200">
          <a:solidFill>
            <a:srgbClr val="141B4D"/>
          </a:solidFill>
          <a:latin typeface="+mn-lt"/>
          <a:ea typeface="+mn-ea"/>
          <a:cs typeface="+mn-cs"/>
        </a:defRPr>
      </a:lvl2pPr>
      <a:lvl3pPr marL="407300" indent="-407300" algn="l" defTabSz="1311226" rtl="0" eaLnBrk="1" latinLnBrk="0" hangingPunct="1">
        <a:lnSpc>
          <a:spcPct val="100000"/>
        </a:lnSpc>
        <a:spcBef>
          <a:spcPts val="0"/>
        </a:spcBef>
        <a:spcAft>
          <a:spcPts val="1509"/>
        </a:spcAft>
        <a:buClr>
          <a:srgbClr val="0084D5"/>
        </a:buClr>
        <a:buFont typeface="Arial" panose="020B0604020202020204" pitchFamily="34" charset="0"/>
        <a:buChar char="•"/>
        <a:defRPr sz="2514" kern="1200">
          <a:solidFill>
            <a:srgbClr val="141B4D"/>
          </a:solidFill>
          <a:latin typeface="+mn-lt"/>
          <a:ea typeface="+mn-ea"/>
          <a:cs typeface="+mn-cs"/>
        </a:defRPr>
      </a:lvl3pPr>
      <a:lvl4pPr marL="724090" indent="-293361" algn="l" defTabSz="1311226" rtl="0" eaLnBrk="1" latinLnBrk="0" hangingPunct="1">
        <a:lnSpc>
          <a:spcPct val="100000"/>
        </a:lnSpc>
        <a:spcBef>
          <a:spcPts val="0"/>
        </a:spcBef>
        <a:spcAft>
          <a:spcPts val="1509"/>
        </a:spcAft>
        <a:buClr>
          <a:srgbClr val="0084D5"/>
        </a:buClr>
        <a:buFont typeface="Arial" panose="020B0604020202020204" pitchFamily="34" charset="0"/>
        <a:buChar char="-"/>
        <a:defRPr sz="2514" kern="1200">
          <a:solidFill>
            <a:srgbClr val="898D8D"/>
          </a:solidFill>
          <a:latin typeface="+mn-lt"/>
          <a:ea typeface="+mn-ea"/>
          <a:cs typeface="+mn-cs"/>
        </a:defRPr>
      </a:lvl4pPr>
      <a:lvl5pPr marL="407300" indent="-407300" algn="l" defTabSz="1311226" rtl="0" eaLnBrk="1" latinLnBrk="0" hangingPunct="1">
        <a:lnSpc>
          <a:spcPct val="100000"/>
        </a:lnSpc>
        <a:spcBef>
          <a:spcPts val="0"/>
        </a:spcBef>
        <a:spcAft>
          <a:spcPts val="1509"/>
        </a:spcAft>
        <a:buClr>
          <a:srgbClr val="C8102E"/>
        </a:buClr>
        <a:buFont typeface="+mj-lt"/>
        <a:buAutoNum type="arabicPeriod"/>
        <a:defRPr sz="2514" kern="1200" baseline="0">
          <a:solidFill>
            <a:srgbClr val="141B4D"/>
          </a:solidFill>
          <a:latin typeface="+mn-lt"/>
          <a:ea typeface="+mn-ea"/>
          <a:cs typeface="+mn-cs"/>
        </a:defRPr>
      </a:lvl5pPr>
      <a:lvl6pPr marL="724090" indent="-294161" algn="l" defTabSz="1311226" rtl="0" eaLnBrk="1" latinLnBrk="0" hangingPunct="1">
        <a:lnSpc>
          <a:spcPts val="2640"/>
        </a:lnSpc>
        <a:spcBef>
          <a:spcPts val="0"/>
        </a:spcBef>
        <a:buClr>
          <a:schemeClr val="tx2"/>
        </a:buClr>
        <a:buFont typeface="+mj-lt"/>
        <a:buAutoNum type="alphaLcPeriod"/>
        <a:defRPr sz="2011" kern="1200" baseline="0">
          <a:solidFill>
            <a:schemeClr val="tx1"/>
          </a:solidFill>
          <a:latin typeface="+mn-lt"/>
          <a:ea typeface="+mn-ea"/>
          <a:cs typeface="+mn-cs"/>
        </a:defRPr>
      </a:lvl6pPr>
      <a:lvl7pPr marL="724090" indent="-294161" algn="l" defTabSz="1311226" rtl="0" eaLnBrk="1" latinLnBrk="0" hangingPunct="1">
        <a:lnSpc>
          <a:spcPts val="2640"/>
        </a:lnSpc>
        <a:spcBef>
          <a:spcPts val="0"/>
        </a:spcBef>
        <a:buClr>
          <a:schemeClr val="tx2"/>
        </a:buClr>
        <a:buFont typeface="+mj-lt"/>
        <a:buAutoNum type="alphaLcPeriod"/>
        <a:defRPr sz="2011" kern="1200" baseline="0">
          <a:solidFill>
            <a:schemeClr val="tx1"/>
          </a:solidFill>
          <a:latin typeface="+mn-lt"/>
          <a:ea typeface="+mn-ea"/>
          <a:cs typeface="+mn-cs"/>
        </a:defRPr>
      </a:lvl7pPr>
      <a:lvl8pPr marL="724090" indent="-294161" algn="l" defTabSz="1311226" rtl="0" eaLnBrk="1" latinLnBrk="0" hangingPunct="1">
        <a:lnSpc>
          <a:spcPts val="2640"/>
        </a:lnSpc>
        <a:spcBef>
          <a:spcPts val="0"/>
        </a:spcBef>
        <a:buClr>
          <a:schemeClr val="tx2"/>
        </a:buClr>
        <a:buFont typeface="+mj-lt"/>
        <a:buAutoNum type="alphaLcPeriod"/>
        <a:defRPr sz="2011" kern="1200" baseline="0">
          <a:solidFill>
            <a:schemeClr val="tx1"/>
          </a:solidFill>
          <a:latin typeface="+mn-lt"/>
          <a:ea typeface="+mn-ea"/>
          <a:cs typeface="+mn-cs"/>
        </a:defRPr>
      </a:lvl8pPr>
      <a:lvl9pPr marL="724090" indent="-294161" algn="l" defTabSz="1311226" rtl="0" eaLnBrk="1" latinLnBrk="0" hangingPunct="1">
        <a:lnSpc>
          <a:spcPts val="2640"/>
        </a:lnSpc>
        <a:spcBef>
          <a:spcPts val="0"/>
        </a:spcBef>
        <a:buClr>
          <a:schemeClr val="tx2"/>
        </a:buClr>
        <a:buFont typeface="+mj-lt"/>
        <a:buAutoNum type="alphaLcPeriod"/>
        <a:defRPr sz="2011" kern="1200">
          <a:solidFill>
            <a:schemeClr val="tx1"/>
          </a:solidFill>
          <a:latin typeface="+mn-lt"/>
          <a:ea typeface="+mn-ea"/>
          <a:cs typeface="+mn-cs"/>
        </a:defRPr>
      </a:lvl9pPr>
    </p:bodyStyle>
    <p:otherStyle>
      <a:defPPr>
        <a:defRPr lang="en-US"/>
      </a:defPPr>
      <a:lvl1pPr marL="0" algn="l" defTabSz="1311226" rtl="0" eaLnBrk="1" latinLnBrk="0" hangingPunct="1">
        <a:defRPr sz="2640" kern="1200">
          <a:solidFill>
            <a:schemeClr val="tx1"/>
          </a:solidFill>
          <a:latin typeface="+mn-lt"/>
          <a:ea typeface="+mn-ea"/>
          <a:cs typeface="+mn-cs"/>
        </a:defRPr>
      </a:lvl1pPr>
      <a:lvl2pPr marL="655613" algn="l" defTabSz="1311226" rtl="0" eaLnBrk="1" latinLnBrk="0" hangingPunct="1">
        <a:defRPr sz="2640" kern="1200">
          <a:solidFill>
            <a:schemeClr val="tx1"/>
          </a:solidFill>
          <a:latin typeface="+mn-lt"/>
          <a:ea typeface="+mn-ea"/>
          <a:cs typeface="+mn-cs"/>
        </a:defRPr>
      </a:lvl2pPr>
      <a:lvl3pPr marL="1311226" algn="l" defTabSz="1311226" rtl="0" eaLnBrk="1" latinLnBrk="0" hangingPunct="1">
        <a:defRPr sz="2640" kern="1200">
          <a:solidFill>
            <a:schemeClr val="tx1"/>
          </a:solidFill>
          <a:latin typeface="+mn-lt"/>
          <a:ea typeface="+mn-ea"/>
          <a:cs typeface="+mn-cs"/>
        </a:defRPr>
      </a:lvl3pPr>
      <a:lvl4pPr marL="1966839" algn="l" defTabSz="1311226" rtl="0" eaLnBrk="1" latinLnBrk="0" hangingPunct="1">
        <a:defRPr sz="2640" kern="1200">
          <a:solidFill>
            <a:schemeClr val="tx1"/>
          </a:solidFill>
          <a:latin typeface="+mn-lt"/>
          <a:ea typeface="+mn-ea"/>
          <a:cs typeface="+mn-cs"/>
        </a:defRPr>
      </a:lvl4pPr>
      <a:lvl5pPr marL="2622451" algn="l" defTabSz="1311226" rtl="0" eaLnBrk="1" latinLnBrk="0" hangingPunct="1">
        <a:defRPr sz="2640" kern="1200">
          <a:solidFill>
            <a:schemeClr val="tx1"/>
          </a:solidFill>
          <a:latin typeface="+mn-lt"/>
          <a:ea typeface="+mn-ea"/>
          <a:cs typeface="+mn-cs"/>
        </a:defRPr>
      </a:lvl5pPr>
      <a:lvl6pPr marL="3278064" algn="l" defTabSz="1311226" rtl="0" eaLnBrk="1" latinLnBrk="0" hangingPunct="1">
        <a:defRPr sz="2640" kern="1200">
          <a:solidFill>
            <a:schemeClr val="tx1"/>
          </a:solidFill>
          <a:latin typeface="+mn-lt"/>
          <a:ea typeface="+mn-ea"/>
          <a:cs typeface="+mn-cs"/>
        </a:defRPr>
      </a:lvl6pPr>
      <a:lvl7pPr marL="3933677" algn="l" defTabSz="1311226" rtl="0" eaLnBrk="1" latinLnBrk="0" hangingPunct="1">
        <a:defRPr sz="2640" kern="1200">
          <a:solidFill>
            <a:schemeClr val="tx1"/>
          </a:solidFill>
          <a:latin typeface="+mn-lt"/>
          <a:ea typeface="+mn-ea"/>
          <a:cs typeface="+mn-cs"/>
        </a:defRPr>
      </a:lvl7pPr>
      <a:lvl8pPr marL="4589290" algn="l" defTabSz="1311226" rtl="0" eaLnBrk="1" latinLnBrk="0" hangingPunct="1">
        <a:defRPr sz="2640" kern="1200">
          <a:solidFill>
            <a:schemeClr val="tx1"/>
          </a:solidFill>
          <a:latin typeface="+mn-lt"/>
          <a:ea typeface="+mn-ea"/>
          <a:cs typeface="+mn-cs"/>
        </a:defRPr>
      </a:lvl8pPr>
      <a:lvl9pPr marL="5244903" algn="l" defTabSz="1311226" rtl="0" eaLnBrk="1" latinLnBrk="0" hangingPunct="1">
        <a:defRPr sz="26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878650"/>
            <a:ext cx="13442950" cy="682614"/>
          </a:xfrm>
          <a:prstGeom prst="rect">
            <a:avLst/>
          </a:prstGeom>
        </p:spPr>
      </p:pic>
    </p:spTree>
    <p:extLst>
      <p:ext uri="{BB962C8B-B14F-4D97-AF65-F5344CB8AC3E}">
        <p14:creationId xmlns:p14="http://schemas.microsoft.com/office/powerpoint/2010/main" val="129569615"/>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l" defTabSz="1008219" rtl="0" eaLnBrk="1" latinLnBrk="0" hangingPunct="1">
        <a:lnSpc>
          <a:spcPct val="90000"/>
        </a:lnSpc>
        <a:spcBef>
          <a:spcPct val="0"/>
        </a:spcBef>
        <a:buNone/>
        <a:defRPr sz="4851" kern="1200">
          <a:solidFill>
            <a:schemeClr val="tx1"/>
          </a:solidFill>
          <a:latin typeface="+mj-lt"/>
          <a:ea typeface="+mj-ea"/>
          <a:cs typeface="+mj-cs"/>
        </a:defRPr>
      </a:lvl1pPr>
    </p:titleStyle>
    <p:bodyStyle>
      <a:lvl1pPr marL="252055" indent="-252055" algn="l" defTabSz="1008219"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165" indent="-252055" algn="l" defTabSz="1008219" rtl="0" eaLnBrk="1" latinLnBrk="0" hangingPunct="1">
        <a:lnSpc>
          <a:spcPct val="90000"/>
        </a:lnSpc>
        <a:spcBef>
          <a:spcPts val="552"/>
        </a:spcBef>
        <a:buFont typeface="Arial" panose="020B0604020202020204" pitchFamily="34" charset="0"/>
        <a:buChar char="•"/>
        <a:defRPr sz="2646" kern="1200">
          <a:solidFill>
            <a:schemeClr val="tx1"/>
          </a:solidFill>
          <a:latin typeface="+mn-lt"/>
          <a:ea typeface="+mn-ea"/>
          <a:cs typeface="+mn-cs"/>
        </a:defRPr>
      </a:lvl2pPr>
      <a:lvl3pPr marL="1260274" indent="-252055" algn="l" defTabSz="1008219" rtl="0" eaLnBrk="1" latinLnBrk="0" hangingPunct="1">
        <a:lnSpc>
          <a:spcPct val="90000"/>
        </a:lnSpc>
        <a:spcBef>
          <a:spcPts val="552"/>
        </a:spcBef>
        <a:buFont typeface="Arial" panose="020B0604020202020204" pitchFamily="34" charset="0"/>
        <a:buChar char="•"/>
        <a:defRPr sz="2205" kern="1200">
          <a:solidFill>
            <a:schemeClr val="tx1"/>
          </a:solidFill>
          <a:latin typeface="+mn-lt"/>
          <a:ea typeface="+mn-ea"/>
          <a:cs typeface="+mn-cs"/>
        </a:defRPr>
      </a:lvl3pPr>
      <a:lvl4pPr marL="1764384" indent="-252055" algn="l" defTabSz="1008219" rtl="0" eaLnBrk="1" latinLnBrk="0" hangingPunct="1">
        <a:lnSpc>
          <a:spcPct val="90000"/>
        </a:lnSpc>
        <a:spcBef>
          <a:spcPts val="552"/>
        </a:spcBef>
        <a:buFont typeface="Arial" panose="020B0604020202020204" pitchFamily="34" charset="0"/>
        <a:buChar char="•"/>
        <a:defRPr sz="1985" kern="1200">
          <a:solidFill>
            <a:schemeClr val="tx1"/>
          </a:solidFill>
          <a:latin typeface="+mn-lt"/>
          <a:ea typeface="+mn-ea"/>
          <a:cs typeface="+mn-cs"/>
        </a:defRPr>
      </a:lvl4pPr>
      <a:lvl5pPr marL="2268495" indent="-252055" algn="l" defTabSz="1008219" rtl="0" eaLnBrk="1" latinLnBrk="0" hangingPunct="1">
        <a:lnSpc>
          <a:spcPct val="90000"/>
        </a:lnSpc>
        <a:spcBef>
          <a:spcPts val="552"/>
        </a:spcBef>
        <a:buFont typeface="Arial" panose="020B0604020202020204" pitchFamily="34" charset="0"/>
        <a:buChar char="•"/>
        <a:defRPr sz="1985" kern="1200">
          <a:solidFill>
            <a:schemeClr val="tx1"/>
          </a:solidFill>
          <a:latin typeface="+mn-lt"/>
          <a:ea typeface="+mn-ea"/>
          <a:cs typeface="+mn-cs"/>
        </a:defRPr>
      </a:lvl5pPr>
      <a:lvl6pPr marL="2772604" indent="-252055" algn="l" defTabSz="1008219" rtl="0" eaLnBrk="1" latinLnBrk="0" hangingPunct="1">
        <a:lnSpc>
          <a:spcPct val="90000"/>
        </a:lnSpc>
        <a:spcBef>
          <a:spcPts val="552"/>
        </a:spcBef>
        <a:buFont typeface="Arial" panose="020B0604020202020204" pitchFamily="34" charset="0"/>
        <a:buChar char="•"/>
        <a:defRPr sz="1985" kern="1200">
          <a:solidFill>
            <a:schemeClr val="tx1"/>
          </a:solidFill>
          <a:latin typeface="+mn-lt"/>
          <a:ea typeface="+mn-ea"/>
          <a:cs typeface="+mn-cs"/>
        </a:defRPr>
      </a:lvl6pPr>
      <a:lvl7pPr marL="3276714" indent="-252055" algn="l" defTabSz="1008219" rtl="0" eaLnBrk="1" latinLnBrk="0" hangingPunct="1">
        <a:lnSpc>
          <a:spcPct val="90000"/>
        </a:lnSpc>
        <a:spcBef>
          <a:spcPts val="552"/>
        </a:spcBef>
        <a:buFont typeface="Arial" panose="020B0604020202020204" pitchFamily="34" charset="0"/>
        <a:buChar char="•"/>
        <a:defRPr sz="1985" kern="1200">
          <a:solidFill>
            <a:schemeClr val="tx1"/>
          </a:solidFill>
          <a:latin typeface="+mn-lt"/>
          <a:ea typeface="+mn-ea"/>
          <a:cs typeface="+mn-cs"/>
        </a:defRPr>
      </a:lvl7pPr>
      <a:lvl8pPr marL="3780824" indent="-252055" algn="l" defTabSz="1008219" rtl="0" eaLnBrk="1" latinLnBrk="0" hangingPunct="1">
        <a:lnSpc>
          <a:spcPct val="90000"/>
        </a:lnSpc>
        <a:spcBef>
          <a:spcPts val="552"/>
        </a:spcBef>
        <a:buFont typeface="Arial" panose="020B0604020202020204" pitchFamily="34" charset="0"/>
        <a:buChar char="•"/>
        <a:defRPr sz="1985" kern="1200">
          <a:solidFill>
            <a:schemeClr val="tx1"/>
          </a:solidFill>
          <a:latin typeface="+mn-lt"/>
          <a:ea typeface="+mn-ea"/>
          <a:cs typeface="+mn-cs"/>
        </a:defRPr>
      </a:lvl8pPr>
      <a:lvl9pPr marL="4284933" indent="-252055" algn="l" defTabSz="1008219" rtl="0" eaLnBrk="1" latinLnBrk="0" hangingPunct="1">
        <a:lnSpc>
          <a:spcPct val="90000"/>
        </a:lnSpc>
        <a:spcBef>
          <a:spcPts val="552"/>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219" rtl="0" eaLnBrk="1" latinLnBrk="0" hangingPunct="1">
        <a:defRPr sz="1985" kern="1200">
          <a:solidFill>
            <a:schemeClr val="tx1"/>
          </a:solidFill>
          <a:latin typeface="+mn-lt"/>
          <a:ea typeface="+mn-ea"/>
          <a:cs typeface="+mn-cs"/>
        </a:defRPr>
      </a:lvl1pPr>
      <a:lvl2pPr marL="504110" algn="l" defTabSz="1008219" rtl="0" eaLnBrk="1" latinLnBrk="0" hangingPunct="1">
        <a:defRPr sz="1985" kern="1200">
          <a:solidFill>
            <a:schemeClr val="tx1"/>
          </a:solidFill>
          <a:latin typeface="+mn-lt"/>
          <a:ea typeface="+mn-ea"/>
          <a:cs typeface="+mn-cs"/>
        </a:defRPr>
      </a:lvl2pPr>
      <a:lvl3pPr marL="1008219" algn="l" defTabSz="1008219" rtl="0" eaLnBrk="1" latinLnBrk="0" hangingPunct="1">
        <a:defRPr sz="1985" kern="1200">
          <a:solidFill>
            <a:schemeClr val="tx1"/>
          </a:solidFill>
          <a:latin typeface="+mn-lt"/>
          <a:ea typeface="+mn-ea"/>
          <a:cs typeface="+mn-cs"/>
        </a:defRPr>
      </a:lvl3pPr>
      <a:lvl4pPr marL="1512329" algn="l" defTabSz="1008219" rtl="0" eaLnBrk="1" latinLnBrk="0" hangingPunct="1">
        <a:defRPr sz="1985" kern="1200">
          <a:solidFill>
            <a:schemeClr val="tx1"/>
          </a:solidFill>
          <a:latin typeface="+mn-lt"/>
          <a:ea typeface="+mn-ea"/>
          <a:cs typeface="+mn-cs"/>
        </a:defRPr>
      </a:lvl4pPr>
      <a:lvl5pPr marL="2016439" algn="l" defTabSz="1008219" rtl="0" eaLnBrk="1" latinLnBrk="0" hangingPunct="1">
        <a:defRPr sz="1985" kern="1200">
          <a:solidFill>
            <a:schemeClr val="tx1"/>
          </a:solidFill>
          <a:latin typeface="+mn-lt"/>
          <a:ea typeface="+mn-ea"/>
          <a:cs typeface="+mn-cs"/>
        </a:defRPr>
      </a:lvl5pPr>
      <a:lvl6pPr marL="2520550" algn="l" defTabSz="1008219" rtl="0" eaLnBrk="1" latinLnBrk="0" hangingPunct="1">
        <a:defRPr sz="1985" kern="1200">
          <a:solidFill>
            <a:schemeClr val="tx1"/>
          </a:solidFill>
          <a:latin typeface="+mn-lt"/>
          <a:ea typeface="+mn-ea"/>
          <a:cs typeface="+mn-cs"/>
        </a:defRPr>
      </a:lvl6pPr>
      <a:lvl7pPr marL="3024659" algn="l" defTabSz="1008219" rtl="0" eaLnBrk="1" latinLnBrk="0" hangingPunct="1">
        <a:defRPr sz="1985" kern="1200">
          <a:solidFill>
            <a:schemeClr val="tx1"/>
          </a:solidFill>
          <a:latin typeface="+mn-lt"/>
          <a:ea typeface="+mn-ea"/>
          <a:cs typeface="+mn-cs"/>
        </a:defRPr>
      </a:lvl7pPr>
      <a:lvl8pPr marL="3528769" algn="l" defTabSz="1008219" rtl="0" eaLnBrk="1" latinLnBrk="0" hangingPunct="1">
        <a:defRPr sz="1985" kern="1200">
          <a:solidFill>
            <a:schemeClr val="tx1"/>
          </a:solidFill>
          <a:latin typeface="+mn-lt"/>
          <a:ea typeface="+mn-ea"/>
          <a:cs typeface="+mn-cs"/>
        </a:defRPr>
      </a:lvl8pPr>
      <a:lvl9pPr marL="4032879" algn="l" defTabSz="1008219" rtl="0" eaLnBrk="1" latinLnBrk="0" hangingPunct="1">
        <a:defRPr sz="198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590" y="468000"/>
            <a:ext cx="10083155" cy="4320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32633" y="1704975"/>
            <a:ext cx="12174964" cy="5364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632633" y="7236000"/>
            <a:ext cx="8016675" cy="144000"/>
          </a:xfrm>
          <a:prstGeom prst="rect">
            <a:avLst/>
          </a:prstGeom>
        </p:spPr>
        <p:txBody>
          <a:bodyPr vert="horz" lIns="0" tIns="0" rIns="0" bIns="0" rtlCol="0" anchor="t" anchorCtr="0"/>
          <a:lstStyle>
            <a:lvl1pPr algn="l">
              <a:defRPr sz="900">
                <a:solidFill>
                  <a:schemeClr val="tx1"/>
                </a:solidFill>
              </a:defRPr>
            </a:lvl1pPr>
          </a:lstStyle>
          <a:p>
            <a:r>
              <a:rPr lang="en-GB" dirty="0"/>
              <a:t>Presentation Title</a:t>
            </a:r>
          </a:p>
        </p:txBody>
      </p:sp>
      <p:sp>
        <p:nvSpPr>
          <p:cNvPr id="6" name="Slide Number Placeholder 5"/>
          <p:cNvSpPr>
            <a:spLocks noGrp="1"/>
          </p:cNvSpPr>
          <p:nvPr>
            <p:ph type="sldNum" sz="quarter" idx="4"/>
          </p:nvPr>
        </p:nvSpPr>
        <p:spPr>
          <a:xfrm>
            <a:off x="12536058" y="7236000"/>
            <a:ext cx="271539" cy="144000"/>
          </a:xfrm>
          <a:prstGeom prst="rect">
            <a:avLst/>
          </a:prstGeom>
        </p:spPr>
        <p:txBody>
          <a:bodyPr vert="horz" lIns="0" tIns="0" rIns="0" bIns="0" rtlCol="0" anchor="t" anchorCtr="0"/>
          <a:lstStyle>
            <a:lvl1pPr algn="r">
              <a:defRPr sz="900">
                <a:solidFill>
                  <a:schemeClr val="tx1"/>
                </a:solidFill>
              </a:defRPr>
            </a:lvl1pPr>
          </a:lstStyle>
          <a:p>
            <a:fld id="{70679C6C-715F-44F3-8DA3-2EC5FBAAEB7F}" type="slidenum">
              <a:rPr lang="en-GB" smtClean="0"/>
              <a:pPr/>
              <a:t>‹#›</a:t>
            </a:fld>
            <a:endParaRPr lang="en-GB" dirty="0"/>
          </a:p>
        </p:txBody>
      </p:sp>
      <p:cxnSp>
        <p:nvCxnSpPr>
          <p:cNvPr id="7" name="Straight Connector 6"/>
          <p:cNvCxnSpPr/>
          <p:nvPr/>
        </p:nvCxnSpPr>
        <p:spPr>
          <a:xfrm>
            <a:off x="633592" y="1225550"/>
            <a:ext cx="1217400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MSIPCMContentMarking" descr="{&quot;HashCode&quot;:-1528050180,&quot;Placement&quot;:&quot;Footer&quot;,&quot;Top&quot;:574.717957,&quot;Left&quot;:0.0,&quot;SlideWidth&quot;:842,&quot;SlideHeight&quot;:595}">
            <a:extLst>
              <a:ext uri="{FF2B5EF4-FFF2-40B4-BE49-F238E27FC236}">
                <a16:creationId xmlns:a16="http://schemas.microsoft.com/office/drawing/2014/main" id="{99E9CA8C-7B0C-4530-9152-FFAEB7B7C2C2}"/>
              </a:ext>
            </a:extLst>
          </p:cNvPr>
          <p:cNvSpPr txBox="1"/>
          <p:nvPr userDrawn="1"/>
        </p:nvSpPr>
        <p:spPr>
          <a:xfrm>
            <a:off x="1" y="7353146"/>
            <a:ext cx="1695650" cy="153888"/>
          </a:xfrm>
          <a:prstGeom prst="rect">
            <a:avLst/>
          </a:prstGeom>
          <a:noFill/>
          <a:extLst>
            <a:ext uri="{909E8E84-426E-40DD-AFC4-6F175D3DCCD1}">
              <a14:hiddenFill xmlns:a14="http://schemas.microsoft.com/office/drawing/2010/main">
                <a:solidFill>
                  <a:schemeClr val="tx1"/>
                </a:solidFill>
              </a14:hiddenFill>
            </a:ext>
          </a:extLst>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INTERNAL USE ONLY</a:t>
            </a:r>
            <a:endParaRPr lang="en-US"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2977359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Lst>
  <p:hf hdr="0" ftr="0" dt="0"/>
  <p:txStyles>
    <p:titleStyle>
      <a:lvl1pPr algn="l" defTabSz="1043056" rtl="0" eaLnBrk="1" latinLnBrk="0" hangingPunct="1">
        <a:spcBef>
          <a:spcPct val="0"/>
        </a:spcBef>
        <a:buNone/>
        <a:defRPr sz="2600" kern="1200" cap="all" baseline="0">
          <a:solidFill>
            <a:srgbClr val="141B4D"/>
          </a:solidFill>
          <a:latin typeface="+mj-lt"/>
          <a:ea typeface="+mj-ea"/>
          <a:cs typeface="+mj-cs"/>
        </a:defRPr>
      </a:lvl1pPr>
    </p:titleStyle>
    <p:bodyStyle>
      <a:lvl1pPr marL="0" indent="0" algn="l" defTabSz="1043056" rtl="0" eaLnBrk="1" latinLnBrk="0" hangingPunct="1">
        <a:lnSpc>
          <a:spcPct val="100000"/>
        </a:lnSpc>
        <a:spcBef>
          <a:spcPts val="0"/>
        </a:spcBef>
        <a:spcAft>
          <a:spcPts val="1200"/>
        </a:spcAft>
        <a:buFont typeface="Arial" panose="020B0604020202020204" pitchFamily="34" charset="0"/>
        <a:buNone/>
        <a:defRPr sz="2000" b="1" kern="1200">
          <a:solidFill>
            <a:srgbClr val="0084D5"/>
          </a:solidFill>
          <a:latin typeface="+mn-lt"/>
          <a:ea typeface="+mn-ea"/>
          <a:cs typeface="+mn-cs"/>
        </a:defRPr>
      </a:lvl1pPr>
      <a:lvl2pPr marL="0" indent="0" algn="l" defTabSz="1043056" rtl="0" eaLnBrk="1" latinLnBrk="0" hangingPunct="1">
        <a:lnSpc>
          <a:spcPct val="100000"/>
        </a:lnSpc>
        <a:spcBef>
          <a:spcPts val="0"/>
        </a:spcBef>
        <a:spcAft>
          <a:spcPts val="1200"/>
        </a:spcAft>
        <a:buFont typeface="Arial" panose="020B0604020202020204" pitchFamily="34" charset="0"/>
        <a:buNone/>
        <a:defRPr sz="2000" kern="1200">
          <a:solidFill>
            <a:srgbClr val="141B4D"/>
          </a:solidFill>
          <a:latin typeface="+mn-lt"/>
          <a:ea typeface="+mn-ea"/>
          <a:cs typeface="+mn-cs"/>
        </a:defRPr>
      </a:lvl2pPr>
      <a:lvl3pPr marL="324000" indent="-324000" algn="l" defTabSz="1043056" rtl="0" eaLnBrk="1" latinLnBrk="0" hangingPunct="1">
        <a:lnSpc>
          <a:spcPct val="100000"/>
        </a:lnSpc>
        <a:spcBef>
          <a:spcPts val="0"/>
        </a:spcBef>
        <a:spcAft>
          <a:spcPts val="1200"/>
        </a:spcAft>
        <a:buClr>
          <a:srgbClr val="0084D5"/>
        </a:buClr>
        <a:buFont typeface="Arial" panose="020B0604020202020204" pitchFamily="34" charset="0"/>
        <a:buChar char="•"/>
        <a:defRPr sz="2000" kern="1200">
          <a:solidFill>
            <a:srgbClr val="141B4D"/>
          </a:solidFill>
          <a:latin typeface="+mn-lt"/>
          <a:ea typeface="+mn-ea"/>
          <a:cs typeface="+mn-cs"/>
        </a:defRPr>
      </a:lvl3pPr>
      <a:lvl4pPr marL="576000" indent="-233363" algn="l" defTabSz="1043056" rtl="0" eaLnBrk="1" latinLnBrk="0" hangingPunct="1">
        <a:lnSpc>
          <a:spcPct val="100000"/>
        </a:lnSpc>
        <a:spcBef>
          <a:spcPts val="0"/>
        </a:spcBef>
        <a:spcAft>
          <a:spcPts val="1200"/>
        </a:spcAft>
        <a:buClr>
          <a:srgbClr val="0084D5"/>
        </a:buClr>
        <a:buFont typeface="Arial" panose="020B0604020202020204" pitchFamily="34" charset="0"/>
        <a:buChar char="-"/>
        <a:defRPr sz="2000" kern="1200">
          <a:solidFill>
            <a:srgbClr val="898D8D"/>
          </a:solidFill>
          <a:latin typeface="+mn-lt"/>
          <a:ea typeface="+mn-ea"/>
          <a:cs typeface="+mn-cs"/>
        </a:defRPr>
      </a:lvl4pPr>
      <a:lvl5pPr marL="324000" indent="-324000" algn="l" defTabSz="1043056" rtl="0" eaLnBrk="1" latinLnBrk="0" hangingPunct="1">
        <a:lnSpc>
          <a:spcPct val="100000"/>
        </a:lnSpc>
        <a:spcBef>
          <a:spcPts val="0"/>
        </a:spcBef>
        <a:spcAft>
          <a:spcPts val="1200"/>
        </a:spcAft>
        <a:buClr>
          <a:srgbClr val="C8102E"/>
        </a:buClr>
        <a:buFont typeface="+mj-lt"/>
        <a:buAutoNum type="arabicPeriod"/>
        <a:defRPr sz="2000" kern="1200" baseline="0">
          <a:solidFill>
            <a:srgbClr val="141B4D"/>
          </a:solidFill>
          <a:latin typeface="+mn-lt"/>
          <a:ea typeface="+mn-ea"/>
          <a:cs typeface="+mn-cs"/>
        </a:defRPr>
      </a:lvl5pPr>
      <a:lvl6pPr marL="576000" indent="-234000" algn="l" defTabSz="1043056" rtl="0" eaLnBrk="1" latinLnBrk="0" hangingPunct="1">
        <a:lnSpc>
          <a:spcPts val="2100"/>
        </a:lnSpc>
        <a:spcBef>
          <a:spcPts val="0"/>
        </a:spcBef>
        <a:buClr>
          <a:schemeClr val="tx2"/>
        </a:buClr>
        <a:buFont typeface="+mj-lt"/>
        <a:buAutoNum type="alphaLcPeriod"/>
        <a:defRPr sz="1600" kern="1200" baseline="0">
          <a:solidFill>
            <a:schemeClr val="tx1"/>
          </a:solidFill>
          <a:latin typeface="+mn-lt"/>
          <a:ea typeface="+mn-ea"/>
          <a:cs typeface="+mn-cs"/>
        </a:defRPr>
      </a:lvl6pPr>
      <a:lvl7pPr marL="576000" indent="-234000" algn="l" defTabSz="1043056" rtl="0" eaLnBrk="1" latinLnBrk="0" hangingPunct="1">
        <a:lnSpc>
          <a:spcPts val="2100"/>
        </a:lnSpc>
        <a:spcBef>
          <a:spcPts val="0"/>
        </a:spcBef>
        <a:buClr>
          <a:schemeClr val="tx2"/>
        </a:buClr>
        <a:buFont typeface="+mj-lt"/>
        <a:buAutoNum type="alphaLcPeriod"/>
        <a:defRPr sz="1600" kern="1200" baseline="0">
          <a:solidFill>
            <a:schemeClr val="tx1"/>
          </a:solidFill>
          <a:latin typeface="+mn-lt"/>
          <a:ea typeface="+mn-ea"/>
          <a:cs typeface="+mn-cs"/>
        </a:defRPr>
      </a:lvl7pPr>
      <a:lvl8pPr marL="576000" indent="-234000" algn="l" defTabSz="1043056" rtl="0" eaLnBrk="1" latinLnBrk="0" hangingPunct="1">
        <a:lnSpc>
          <a:spcPts val="2100"/>
        </a:lnSpc>
        <a:spcBef>
          <a:spcPts val="0"/>
        </a:spcBef>
        <a:buClr>
          <a:schemeClr val="tx2"/>
        </a:buClr>
        <a:buFont typeface="+mj-lt"/>
        <a:buAutoNum type="alphaLcPeriod"/>
        <a:defRPr sz="1600" kern="1200" baseline="0">
          <a:solidFill>
            <a:schemeClr val="tx1"/>
          </a:solidFill>
          <a:latin typeface="+mn-lt"/>
          <a:ea typeface="+mn-ea"/>
          <a:cs typeface="+mn-cs"/>
        </a:defRPr>
      </a:lvl8pPr>
      <a:lvl9pPr marL="576000" indent="-234000" algn="l" defTabSz="1043056" rtl="0" eaLnBrk="1" latinLnBrk="0" hangingPunct="1">
        <a:lnSpc>
          <a:spcPts val="2100"/>
        </a:lnSpc>
        <a:spcBef>
          <a:spcPts val="0"/>
        </a:spcBef>
        <a:buClr>
          <a:schemeClr val="tx2"/>
        </a:buClr>
        <a:buFont typeface="+mj-lt"/>
        <a:buAutoNum type="alphaLcPeriod"/>
        <a:defRPr sz="1600" kern="1200">
          <a:solidFill>
            <a:schemeClr val="tx1"/>
          </a:solidFill>
          <a:latin typeface="+mn-lt"/>
          <a:ea typeface="+mn-ea"/>
          <a:cs typeface="+mn-cs"/>
        </a:defRPr>
      </a:lvl9pPr>
    </p:bodyStyle>
    <p:otherStyle>
      <a:defPPr>
        <a:defRPr lang="en-US"/>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zurich.com/en/knowledge/natural-hazards" TargetMode="External"/><Relationship Id="rId1" Type="http://schemas.openxmlformats.org/officeDocument/2006/relationships/slideLayout" Target="../slideLayouts/slideLayout39.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KtdFJggSIUU" TargetMode="Externa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hyperlink" Target="mailto:Ian.barton@jlta.com.au" TargetMode="External"/><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hyperlink" Target="mailto:Paul.bright@jlta.com.au" TargetMode="External"/><Relationship Id="rId5" Type="http://schemas.openxmlformats.org/officeDocument/2006/relationships/hyperlink" Target="mailto:David.munro@jlta.com.au" TargetMode="External"/><Relationship Id="rId4" Type="http://schemas.openxmlformats.org/officeDocument/2006/relationships/hyperlink" Target="mailto:David.Royston-Jennings@jlta.com.au"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EBF17-AC20-44AE-B178-9C9E1F5AEEDA}"/>
              </a:ext>
            </a:extLst>
          </p:cNvPr>
          <p:cNvSpPr>
            <a:spLocks noGrp="1"/>
          </p:cNvSpPr>
          <p:nvPr>
            <p:ph type="title"/>
          </p:nvPr>
        </p:nvSpPr>
        <p:spPr>
          <a:xfrm>
            <a:off x="632634" y="1166540"/>
            <a:ext cx="7422056" cy="1679935"/>
          </a:xfrm>
        </p:spPr>
        <p:txBody>
          <a:bodyPr/>
          <a:lstStyle/>
          <a:p>
            <a:r>
              <a:rPr lang="en-AU" dirty="0">
                <a:solidFill>
                  <a:schemeClr val="bg2"/>
                </a:solidFill>
              </a:rPr>
              <a:t>DSDF</a:t>
            </a:r>
            <a:r>
              <a:rPr lang="en-AU" dirty="0">
                <a:solidFill>
                  <a:schemeClr val="bg1"/>
                </a:solidFill>
              </a:rPr>
              <a:t>SFASDF</a:t>
            </a:r>
            <a:r>
              <a:rPr lang="en-AU" dirty="0">
                <a:solidFill>
                  <a:schemeClr val="bg2"/>
                </a:solidFill>
              </a:rPr>
              <a:t>LGM</a:t>
            </a:r>
          </a:p>
        </p:txBody>
      </p:sp>
      <p:pic>
        <p:nvPicPr>
          <p:cNvPr id="4" name="Picture 3" descr="A sign on the side of a river&#10;&#10;Description automatically generated">
            <a:extLst>
              <a:ext uri="{FF2B5EF4-FFF2-40B4-BE49-F238E27FC236}">
                <a16:creationId xmlns:a16="http://schemas.microsoft.com/office/drawing/2014/main" id="{EB0FE8AC-FD12-4A03-A470-6489035ADA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2416"/>
            <a:ext cx="13442950" cy="5789187"/>
          </a:xfrm>
          <a:prstGeom prst="rect">
            <a:avLst/>
          </a:prstGeom>
        </p:spPr>
      </p:pic>
      <p:sp>
        <p:nvSpPr>
          <p:cNvPr id="5" name="TextBox 4">
            <a:extLst>
              <a:ext uri="{FF2B5EF4-FFF2-40B4-BE49-F238E27FC236}">
                <a16:creationId xmlns:a16="http://schemas.microsoft.com/office/drawing/2014/main" id="{5E66EBC5-9547-45AB-AEB7-779C634CA8FE}"/>
              </a:ext>
            </a:extLst>
          </p:cNvPr>
          <p:cNvSpPr txBox="1"/>
          <p:nvPr/>
        </p:nvSpPr>
        <p:spPr>
          <a:xfrm>
            <a:off x="897700" y="3416331"/>
            <a:ext cx="6795223" cy="2511361"/>
          </a:xfrm>
          <a:prstGeom prst="rect">
            <a:avLst/>
          </a:prstGeom>
          <a:solidFill>
            <a:schemeClr val="tx1"/>
          </a:solidFill>
        </p:spPr>
        <p:txBody>
          <a:bodyPr wrap="square" lIns="113141" tIns="113141" rIns="113141" bIns="113141" rtlCol="0" anchor="ctr" anchorCtr="0">
            <a:spAutoFit/>
          </a:bodyPr>
          <a:lstStyle/>
          <a:p>
            <a:r>
              <a:rPr lang="en-AU" sz="7543" b="1" dirty="0">
                <a:solidFill>
                  <a:schemeClr val="bg1"/>
                </a:solidFill>
              </a:rPr>
              <a:t>WEBINAR</a:t>
            </a:r>
            <a:endParaRPr lang="en-AU" sz="4023" b="1" dirty="0">
              <a:solidFill>
                <a:schemeClr val="bg1"/>
              </a:solidFill>
            </a:endParaRPr>
          </a:p>
          <a:p>
            <a:r>
              <a:rPr lang="en-AU" sz="2263" b="1" dirty="0">
                <a:solidFill>
                  <a:schemeClr val="bg1"/>
                </a:solidFill>
              </a:rPr>
              <a:t>Local Government, insurance and disaster preparedness during a pandemic</a:t>
            </a:r>
          </a:p>
          <a:p>
            <a:pPr algn="ctr"/>
            <a:endParaRPr lang="en-AU" sz="1383" dirty="0">
              <a:solidFill>
                <a:schemeClr val="bg1"/>
              </a:solidFill>
            </a:endParaRPr>
          </a:p>
          <a:p>
            <a:pPr algn="ctr"/>
            <a:endParaRPr lang="en-AU" sz="1383" dirty="0" err="1">
              <a:solidFill>
                <a:schemeClr val="bg1"/>
              </a:solidFill>
            </a:endParaRPr>
          </a:p>
        </p:txBody>
      </p:sp>
      <p:pic>
        <p:nvPicPr>
          <p:cNvPr id="6" name="Picture 5">
            <a:extLst>
              <a:ext uri="{FF2B5EF4-FFF2-40B4-BE49-F238E27FC236}">
                <a16:creationId xmlns:a16="http://schemas.microsoft.com/office/drawing/2014/main" id="{2FACF23D-8310-4546-89A2-D9896486FEAD}"/>
              </a:ext>
            </a:extLst>
          </p:cNvPr>
          <p:cNvPicPr>
            <a:picLocks noChangeAspect="1"/>
          </p:cNvPicPr>
          <p:nvPr/>
        </p:nvPicPr>
        <p:blipFill>
          <a:blip r:embed="rId3"/>
          <a:stretch>
            <a:fillRect/>
          </a:stretch>
        </p:blipFill>
        <p:spPr>
          <a:xfrm>
            <a:off x="-1" y="7132069"/>
            <a:ext cx="13442951" cy="429194"/>
          </a:xfrm>
          <a:prstGeom prst="rect">
            <a:avLst/>
          </a:prstGeom>
        </p:spPr>
      </p:pic>
      <p:pic>
        <p:nvPicPr>
          <p:cNvPr id="7" name="Picture 6">
            <a:extLst>
              <a:ext uri="{FF2B5EF4-FFF2-40B4-BE49-F238E27FC236}">
                <a16:creationId xmlns:a16="http://schemas.microsoft.com/office/drawing/2014/main" id="{68248202-7AE3-47C6-AF82-2BB0D71B1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02394" y="105653"/>
            <a:ext cx="1481333" cy="864058"/>
          </a:xfrm>
          <a:prstGeom prst="rect">
            <a:avLst/>
          </a:prstGeom>
        </p:spPr>
      </p:pic>
      <p:pic>
        <p:nvPicPr>
          <p:cNvPr id="8" name="Picture 7">
            <a:extLst>
              <a:ext uri="{FF2B5EF4-FFF2-40B4-BE49-F238E27FC236}">
                <a16:creationId xmlns:a16="http://schemas.microsoft.com/office/drawing/2014/main" id="{E462C0C1-D5A1-439F-A148-81D4101E21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963" y="105188"/>
            <a:ext cx="1607650" cy="864058"/>
          </a:xfrm>
          <a:prstGeom prst="rect">
            <a:avLst/>
          </a:prstGeom>
        </p:spPr>
      </p:pic>
    </p:spTree>
    <p:extLst>
      <p:ext uri="{BB962C8B-B14F-4D97-AF65-F5344CB8AC3E}">
        <p14:creationId xmlns:p14="http://schemas.microsoft.com/office/powerpoint/2010/main" val="312080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878013" y="1701212"/>
            <a:ext cx="5903988" cy="2436872"/>
          </a:xfrm>
        </p:spPr>
        <p:txBody>
          <a:bodyPr/>
          <a:lstStyle/>
          <a:p>
            <a:r>
              <a:rPr lang="en-GB" dirty="0">
                <a:solidFill>
                  <a:srgbClr val="141B4D"/>
                </a:solidFill>
              </a:rPr>
              <a:t>Mitigation of natural hazards related damages</a:t>
            </a:r>
            <a:endParaRPr lang="en-AU" dirty="0">
              <a:solidFill>
                <a:srgbClr val="141B4D"/>
              </a:solidFill>
            </a:endParaRPr>
          </a:p>
        </p:txBody>
      </p:sp>
      <p:sp>
        <p:nvSpPr>
          <p:cNvPr id="8" name="Rectangle 7"/>
          <p:cNvSpPr/>
          <p:nvPr/>
        </p:nvSpPr>
        <p:spPr>
          <a:xfrm>
            <a:off x="1374775" y="6496051"/>
            <a:ext cx="10693400" cy="341313"/>
          </a:xfrm>
          <a:prstGeom prst="rect">
            <a:avLst/>
          </a:prstGeom>
          <a:solidFill>
            <a:srgbClr val="141B4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FFFFFF"/>
                </a:solidFill>
                <a:effectLst/>
                <a:uLnTx/>
                <a:uFillTx/>
                <a:latin typeface="Arial"/>
                <a:ea typeface="+mn-ea"/>
                <a:cs typeface="+mn-cs"/>
              </a:rPr>
              <a:t>DEPENDABLE INSURANCE </a:t>
            </a:r>
            <a:r>
              <a:rPr kumimoji="0" lang="en-AU" sz="1100" b="0" i="0" u="none" strike="noStrike" kern="1200" cap="none" spc="0" normalizeH="0" baseline="0" noProof="0" dirty="0">
                <a:ln>
                  <a:noFill/>
                </a:ln>
                <a:solidFill>
                  <a:srgbClr val="C8102E"/>
                </a:solidFill>
                <a:effectLst/>
                <a:uLnTx/>
                <a:uFillTx/>
                <a:latin typeface="Arial"/>
                <a:ea typeface="+mn-ea"/>
                <a:cs typeface="+mn-cs"/>
              </a:rPr>
              <a:t>|</a:t>
            </a:r>
            <a:r>
              <a:rPr kumimoji="0" lang="en-AU" sz="1100" b="0" i="0" u="none" strike="noStrike" kern="1200" cap="none" spc="0" normalizeH="0" baseline="0" noProof="0" dirty="0">
                <a:ln>
                  <a:noFill/>
                </a:ln>
                <a:solidFill>
                  <a:srgbClr val="FFFFFF"/>
                </a:solidFill>
                <a:effectLst/>
                <a:uLnTx/>
                <a:uFillTx/>
                <a:latin typeface="Arial"/>
                <a:ea typeface="+mn-ea"/>
                <a:cs typeface="+mn-cs"/>
              </a:rPr>
              <a:t> UNRIVALLED VALUE </a:t>
            </a:r>
            <a:r>
              <a:rPr kumimoji="0" lang="en-AU" sz="1100" b="0" i="0" u="none" strike="noStrike" kern="1200" cap="none" spc="0" normalizeH="0" baseline="0" noProof="0" dirty="0">
                <a:ln>
                  <a:noFill/>
                </a:ln>
                <a:solidFill>
                  <a:srgbClr val="C8102E"/>
                </a:solidFill>
                <a:effectLst/>
                <a:uLnTx/>
                <a:uFillTx/>
                <a:latin typeface="Arial"/>
                <a:ea typeface="+mn-ea"/>
                <a:cs typeface="+mn-cs"/>
              </a:rPr>
              <a:t>| </a:t>
            </a:r>
            <a:r>
              <a:rPr kumimoji="0" lang="en-AU" sz="1100" b="0" i="0" u="none" strike="noStrike" kern="1200" cap="none" spc="0" normalizeH="0" baseline="0" noProof="0" dirty="0">
                <a:ln>
                  <a:noFill/>
                </a:ln>
                <a:solidFill>
                  <a:srgbClr val="FFFFFF"/>
                </a:solidFill>
                <a:effectLst/>
                <a:uLnTx/>
                <a:uFillTx/>
                <a:latin typeface="Arial"/>
                <a:ea typeface="+mn-ea"/>
                <a:cs typeface="+mn-cs"/>
              </a:rPr>
              <a:t>OWNED BY MEMBERS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5477" y="332622"/>
            <a:ext cx="1178349" cy="687328"/>
          </a:xfrm>
          <a:prstGeom prst="rect">
            <a:avLst/>
          </a:prstGeom>
        </p:spPr>
      </p:pic>
      <p:pic>
        <p:nvPicPr>
          <p:cNvPr id="9" name="Picture 8">
            <a:extLst>
              <a:ext uri="{FF2B5EF4-FFF2-40B4-BE49-F238E27FC236}">
                <a16:creationId xmlns:a16="http://schemas.microsoft.com/office/drawing/2014/main" id="{FB48EE8B-4E87-496C-A46A-72991C92AD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941" y="332622"/>
            <a:ext cx="1278830" cy="687328"/>
          </a:xfrm>
          <a:prstGeom prst="rect">
            <a:avLst/>
          </a:prstGeom>
        </p:spPr>
      </p:pic>
      <p:sp>
        <p:nvSpPr>
          <p:cNvPr id="2" name="TextBox 1">
            <a:extLst>
              <a:ext uri="{FF2B5EF4-FFF2-40B4-BE49-F238E27FC236}">
                <a16:creationId xmlns:a16="http://schemas.microsoft.com/office/drawing/2014/main" id="{66F246CC-C281-432F-8710-EC13EFBBEF14}"/>
              </a:ext>
            </a:extLst>
          </p:cNvPr>
          <p:cNvSpPr txBox="1"/>
          <p:nvPr/>
        </p:nvSpPr>
        <p:spPr>
          <a:xfrm>
            <a:off x="2011940" y="3809683"/>
            <a:ext cx="7614659" cy="2520860"/>
          </a:xfrm>
          <a:prstGeom prst="rect">
            <a:avLst/>
          </a:prstGeom>
          <a:noFill/>
        </p:spPr>
        <p:txBody>
          <a:bodyPr wrap="square" lIns="90000" tIns="90000" rIns="90000" bIns="90000" rtlCol="0" anchor="ctr" anchorCtr="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1B4D"/>
                </a:solidFill>
                <a:effectLst/>
                <a:uLnTx/>
                <a:uFillTx/>
                <a:latin typeface="Arial"/>
                <a:ea typeface="+mn-ea"/>
                <a:cs typeface="+mn-cs"/>
              </a:rPr>
              <a:t>Raymond Hui</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1B4D"/>
                </a:solidFill>
                <a:effectLst/>
                <a:uLnTx/>
                <a:uFillTx/>
                <a:latin typeface="Arial"/>
                <a:ea typeface="+mn-ea"/>
                <a:cs typeface="+mn-cs"/>
              </a:rPr>
              <a:t>Senior Risk Engineer</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1B4D"/>
                </a:solidFill>
                <a:effectLst/>
                <a:uLnTx/>
                <a:uFillTx/>
                <a:latin typeface="Arial"/>
                <a:ea typeface="+mn-ea"/>
                <a:cs typeface="+mn-cs"/>
              </a:rPr>
              <a:t>Natural Hazards &amp; Climate Change Resilience Services Representative for Asia Pacific</a:t>
            </a:r>
          </a:p>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1B4D"/>
              </a:solidFill>
              <a:effectLst/>
              <a:uLnTx/>
              <a:uFillTx/>
              <a:latin typeface="Arial"/>
              <a:ea typeface="+mn-ea"/>
              <a:cs typeface="+mn-cs"/>
            </a:endParaRP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2340"/>
                </a:solidFill>
                <a:effectLst/>
                <a:uLnTx/>
                <a:uFillTx/>
                <a:latin typeface="Arial"/>
                <a:ea typeface="+mn-ea"/>
                <a:cs typeface="+mn-cs"/>
              </a:rPr>
              <a:t>Zurich Australian Insurance Limited ABN 13 000 296 AFSL 232507</a:t>
            </a:r>
          </a:p>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1B4D"/>
              </a:solidFill>
              <a:effectLst/>
              <a:uLnTx/>
              <a:uFillTx/>
              <a:latin typeface="Arial"/>
              <a:ea typeface="+mn-ea"/>
              <a:cs typeface="+mn-cs"/>
            </a:endParaRPr>
          </a:p>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endParaRP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0000"/>
                </a:solidFill>
                <a:effectLst/>
                <a:uLnTx/>
                <a:uFillTx/>
                <a:latin typeface="Frutiger 45 Light" panose="020B0303030504020204" pitchFamily="34" charset="0"/>
                <a:ea typeface="+mn-ea"/>
                <a:cs typeface="+mn-cs"/>
              </a:rPr>
              <a:t>Disclaimer: Presentation for information purposes only. It does not constitute advice</a:t>
            </a:r>
            <a:endParaRPr kumimoji="0" lang="en-US" sz="1600" b="0" i="0" u="none" strike="noStrike" kern="1200" cap="none" spc="0" normalizeH="0" baseline="0" noProof="0" dirty="0">
              <a:ln>
                <a:noFill/>
              </a:ln>
              <a:solidFill>
                <a:srgbClr val="141B4D"/>
              </a:solidFill>
              <a:effectLst/>
              <a:uLnTx/>
              <a:uFillTx/>
              <a:latin typeface="Arial"/>
              <a:ea typeface="+mn-ea"/>
              <a:cs typeface="+mn-cs"/>
            </a:endParaRPr>
          </a:p>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1B4D"/>
              </a:solidFill>
              <a:effectLst/>
              <a:uLnTx/>
              <a:uFillTx/>
              <a:latin typeface="Arial"/>
              <a:ea typeface="+mn-ea"/>
              <a:cs typeface="+mn-cs"/>
            </a:endParaRPr>
          </a:p>
        </p:txBody>
      </p:sp>
    </p:spTree>
    <p:extLst>
      <p:ext uri="{BB962C8B-B14F-4D97-AF65-F5344CB8AC3E}">
        <p14:creationId xmlns:p14="http://schemas.microsoft.com/office/powerpoint/2010/main" val="1266854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Why you cannot ignore natural hazards</a:t>
            </a:r>
          </a:p>
          <a:p>
            <a:r>
              <a:rPr lang="en-AU" dirty="0"/>
              <a:t>Common myths about natural hazards</a:t>
            </a:r>
          </a:p>
          <a:p>
            <a:r>
              <a:rPr lang="en-AU" dirty="0"/>
              <a:t>How you can mitigate against natural hazards related damages</a:t>
            </a:r>
          </a:p>
          <a:p>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endParaRPr lang="en-AU" dirty="0"/>
          </a:p>
        </p:txBody>
      </p:sp>
      <p:sp>
        <p:nvSpPr>
          <p:cNvPr id="16" name="Title 15"/>
          <p:cNvSpPr>
            <a:spLocks noGrp="1"/>
          </p:cNvSpPr>
          <p:nvPr>
            <p:ph type="title"/>
          </p:nvPr>
        </p:nvSpPr>
        <p:spPr/>
        <p:txBody>
          <a:bodyPr/>
          <a:lstStyle/>
          <a:p>
            <a:r>
              <a:rPr lang="en-AU" dirty="0"/>
              <a:t>Presentation Agenda</a:t>
            </a:r>
          </a:p>
        </p:txBody>
      </p:sp>
    </p:spTree>
    <p:extLst>
      <p:ext uri="{BB962C8B-B14F-4D97-AF65-F5344CB8AC3E}">
        <p14:creationId xmlns:p14="http://schemas.microsoft.com/office/powerpoint/2010/main" val="164682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Financial Loss</a:t>
            </a:r>
          </a:p>
          <a:p>
            <a:r>
              <a:rPr lang="en-AU" dirty="0"/>
              <a:t>Reputational Loss</a:t>
            </a:r>
          </a:p>
          <a:p>
            <a:r>
              <a:rPr lang="en-AU" dirty="0"/>
              <a:t>Injury and causality</a:t>
            </a:r>
          </a:p>
          <a:p>
            <a:r>
              <a:rPr lang="en-AU" dirty="0"/>
              <a:t>Insurability</a:t>
            </a:r>
          </a:p>
          <a:p>
            <a:pPr lvl="3"/>
            <a:r>
              <a:rPr lang="en-AU" dirty="0"/>
              <a:t>Higher premium</a:t>
            </a:r>
          </a:p>
          <a:p>
            <a:pPr lvl="3"/>
            <a:r>
              <a:rPr lang="en-AU" dirty="0"/>
              <a:t>Less coverage conditions, e.g. deductibles, limits, etc.</a:t>
            </a:r>
          </a:p>
          <a:p>
            <a:pPr lvl="3"/>
            <a:r>
              <a:rPr lang="en-AU" dirty="0"/>
              <a:t>Un-insurability</a:t>
            </a:r>
          </a:p>
          <a:p>
            <a:pPr lvl="1"/>
            <a:r>
              <a:rPr lang="en-AU" dirty="0"/>
              <a:t>	</a:t>
            </a:r>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endParaRPr lang="en-AU" dirty="0"/>
          </a:p>
        </p:txBody>
      </p:sp>
      <p:sp>
        <p:nvSpPr>
          <p:cNvPr id="16" name="Title 15"/>
          <p:cNvSpPr>
            <a:spLocks noGrp="1"/>
          </p:cNvSpPr>
          <p:nvPr>
            <p:ph type="title"/>
          </p:nvPr>
        </p:nvSpPr>
        <p:spPr/>
        <p:txBody>
          <a:bodyPr/>
          <a:lstStyle/>
          <a:p>
            <a:r>
              <a:rPr lang="en-AU" dirty="0"/>
              <a:t>Why you cannot ignore natural hazards</a:t>
            </a:r>
          </a:p>
        </p:txBody>
      </p:sp>
    </p:spTree>
    <p:extLst>
      <p:ext uri="{BB962C8B-B14F-4D97-AF65-F5344CB8AC3E}">
        <p14:creationId xmlns:p14="http://schemas.microsoft.com/office/powerpoint/2010/main" val="3653552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Hazard level is only one of the three dimensions to assess risk</a:t>
            </a:r>
          </a:p>
          <a:p>
            <a:pPr marL="0" indent="0">
              <a:buNone/>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1. Low hazard level implies low risk</a:t>
            </a:r>
          </a:p>
        </p:txBody>
      </p:sp>
      <p:sp>
        <p:nvSpPr>
          <p:cNvPr id="16" name="Title 15"/>
          <p:cNvSpPr>
            <a:spLocks noGrp="1"/>
          </p:cNvSpPr>
          <p:nvPr>
            <p:ph type="title"/>
          </p:nvPr>
        </p:nvSpPr>
        <p:spPr/>
        <p:txBody>
          <a:bodyPr/>
          <a:lstStyle/>
          <a:p>
            <a:r>
              <a:rPr lang="en-AU" dirty="0"/>
              <a:t>Common myths about natural hazards</a:t>
            </a:r>
          </a:p>
        </p:txBody>
      </p:sp>
      <p:sp>
        <p:nvSpPr>
          <p:cNvPr id="56" name="Freeform: Shape 55">
            <a:extLst>
              <a:ext uri="{FF2B5EF4-FFF2-40B4-BE49-F238E27FC236}">
                <a16:creationId xmlns:a16="http://schemas.microsoft.com/office/drawing/2014/main" id="{47B70745-9836-4916-A2D2-A9E4396E99A0}"/>
              </a:ext>
            </a:extLst>
          </p:cNvPr>
          <p:cNvSpPr/>
          <p:nvPr/>
        </p:nvSpPr>
        <p:spPr>
          <a:xfrm>
            <a:off x="7341969" y="4373762"/>
            <a:ext cx="2054955" cy="2231794"/>
          </a:xfrm>
          <a:custGeom>
            <a:avLst/>
            <a:gdLst>
              <a:gd name="connsiteX0" fmla="*/ 929014 w 2054955"/>
              <a:gd name="connsiteY0" fmla="*/ 0 h 2231794"/>
              <a:gd name="connsiteX1" fmla="*/ 2054955 w 2054955"/>
              <a:gd name="connsiteY1" fmla="*/ 1117361 h 2231794"/>
              <a:gd name="connsiteX2" fmla="*/ 1044135 w 2054955"/>
              <a:gd name="connsiteY2" fmla="*/ 2228953 h 2231794"/>
              <a:gd name="connsiteX3" fmla="*/ 987455 w 2054955"/>
              <a:gd name="connsiteY3" fmla="*/ 2231794 h 2231794"/>
              <a:gd name="connsiteX4" fmla="*/ 848457 w 2054955"/>
              <a:gd name="connsiteY4" fmla="*/ 2134829 h 2231794"/>
              <a:gd name="connsiteX5" fmla="*/ 6108 w 2054955"/>
              <a:gd name="connsiteY5" fmla="*/ 617438 h 2231794"/>
              <a:gd name="connsiteX6" fmla="*/ 0 w 2054955"/>
              <a:gd name="connsiteY6" fmla="*/ 488429 h 2231794"/>
              <a:gd name="connsiteX7" fmla="*/ 10802 w 2054955"/>
              <a:gd name="connsiteY7" fmla="*/ 470535 h 2231794"/>
              <a:gd name="connsiteX8" fmla="*/ 929014 w 2054955"/>
              <a:gd name="connsiteY8" fmla="*/ 0 h 22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55" h="2231794">
                <a:moveTo>
                  <a:pt x="929014" y="0"/>
                </a:moveTo>
                <a:cubicBezTo>
                  <a:pt x="1550854" y="0"/>
                  <a:pt x="2054955" y="500259"/>
                  <a:pt x="2054955" y="1117361"/>
                </a:cubicBezTo>
                <a:cubicBezTo>
                  <a:pt x="2054955" y="1695894"/>
                  <a:pt x="1611898" y="2171733"/>
                  <a:pt x="1044135" y="2228953"/>
                </a:cubicBezTo>
                <a:lnTo>
                  <a:pt x="987455" y="2231794"/>
                </a:lnTo>
                <a:lnTo>
                  <a:pt x="848457" y="2134829"/>
                </a:lnTo>
                <a:cubicBezTo>
                  <a:pt x="382133" y="1777304"/>
                  <a:pt x="64893" y="1235049"/>
                  <a:pt x="6108" y="617438"/>
                </a:cubicBezTo>
                <a:lnTo>
                  <a:pt x="0" y="488429"/>
                </a:lnTo>
                <a:lnTo>
                  <a:pt x="10802" y="470535"/>
                </a:lnTo>
                <a:cubicBezTo>
                  <a:pt x="214867" y="185765"/>
                  <a:pt x="550080" y="0"/>
                  <a:pt x="929014" y="0"/>
                </a:cubicBezTo>
                <a:close/>
              </a:path>
            </a:pathLst>
          </a:custGeom>
          <a:no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0" tIns="396000" rIns="216000" bIns="0" numCol="1" spcCol="1270" anchor="ctr" anchorCtr="0">
            <a:no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a:ln>
                  <a:noFill/>
                </a:ln>
                <a:solidFill>
                  <a:srgbClr val="FFFFFF"/>
                </a:solidFill>
                <a:effectLst/>
                <a:uLnTx/>
                <a:uFillTx/>
                <a:latin typeface="Frutiger 45 Light" panose="020B0303030504020204" pitchFamily="34" charset="0"/>
                <a:ea typeface="MS Mincho" panose="02020609040205080304" pitchFamily="49" charset="-128"/>
                <a:cs typeface="Times New Roman" panose="02020603050405020304" pitchFamily="18" charset="0"/>
              </a:rPr>
              <a:t>Hazar</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sp>
        <p:nvSpPr>
          <p:cNvPr id="162" name="TextBox 161">
            <a:extLst>
              <a:ext uri="{FF2B5EF4-FFF2-40B4-BE49-F238E27FC236}">
                <a16:creationId xmlns:a16="http://schemas.microsoft.com/office/drawing/2014/main" id="{E5F02B10-EC2D-4AE3-9170-CB208388B318}"/>
              </a:ext>
            </a:extLst>
          </p:cNvPr>
          <p:cNvSpPr txBox="1"/>
          <p:nvPr/>
        </p:nvSpPr>
        <p:spPr>
          <a:xfrm rot="5400000">
            <a:off x="5716870" y="4673374"/>
            <a:ext cx="2720997" cy="307777"/>
          </a:xfrm>
          <a:prstGeom prst="rect">
            <a:avLst/>
          </a:prstGeom>
          <a:noFill/>
        </p:spPr>
        <p:txBody>
          <a:bodyPr wrap="square"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31C79">
                    <a:lumMod val="75000"/>
                  </a:srgbClr>
                </a:solidFill>
                <a:effectLst/>
                <a:uLnTx/>
                <a:uFillTx/>
                <a:latin typeface="Arial"/>
                <a:ea typeface="+mn-ea"/>
                <a:cs typeface="+mn-cs"/>
              </a:rPr>
              <a:t>Event = Loss Trigger</a:t>
            </a:r>
          </a:p>
        </p:txBody>
      </p:sp>
      <p:sp>
        <p:nvSpPr>
          <p:cNvPr id="163" name="Right Brace 162">
            <a:extLst>
              <a:ext uri="{FF2B5EF4-FFF2-40B4-BE49-F238E27FC236}">
                <a16:creationId xmlns:a16="http://schemas.microsoft.com/office/drawing/2014/main" id="{0EC7CE41-50C1-40E0-A04A-8E384ED49C9A}"/>
              </a:ext>
            </a:extLst>
          </p:cNvPr>
          <p:cNvSpPr/>
          <p:nvPr/>
        </p:nvSpPr>
        <p:spPr bwMode="auto">
          <a:xfrm>
            <a:off x="6547327" y="3120228"/>
            <a:ext cx="366430" cy="3493717"/>
          </a:xfrm>
          <a:prstGeom prst="rightBrace">
            <a:avLst>
              <a:gd name="adj1" fmla="val 42048"/>
              <a:gd name="adj2" fmla="val 48768"/>
            </a:avLst>
          </a:prstGeom>
          <a:no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aphicFrame>
        <p:nvGraphicFramePr>
          <p:cNvPr id="165" name="Table 164">
            <a:extLst>
              <a:ext uri="{FF2B5EF4-FFF2-40B4-BE49-F238E27FC236}">
                <a16:creationId xmlns:a16="http://schemas.microsoft.com/office/drawing/2014/main" id="{2F4619FF-3C54-4C74-87F4-A210F78B9251}"/>
              </a:ext>
            </a:extLst>
          </p:cNvPr>
          <p:cNvGraphicFramePr>
            <a:graphicFrameLocks noGrp="1"/>
          </p:cNvGraphicFramePr>
          <p:nvPr/>
        </p:nvGraphicFramePr>
        <p:xfrm>
          <a:off x="1604550" y="5478904"/>
          <a:ext cx="4911844" cy="1202400"/>
        </p:xfrm>
        <a:graphic>
          <a:graphicData uri="http://schemas.openxmlformats.org/drawingml/2006/table">
            <a:tbl>
              <a:tblPr firstRow="1" bandRow="1">
                <a:tableStyleId>{793D81CF-94F2-401A-BA57-92F5A7B2D0C5}</a:tableStyleId>
              </a:tblPr>
              <a:tblGrid>
                <a:gridCol w="4911844">
                  <a:extLst>
                    <a:ext uri="{9D8B030D-6E8A-4147-A177-3AD203B41FA5}">
                      <a16:colId xmlns:a16="http://schemas.microsoft.com/office/drawing/2014/main" val="713061303"/>
                    </a:ext>
                  </a:extLst>
                </a:gridCol>
              </a:tblGrid>
              <a:tr h="590035">
                <a:tc>
                  <a:txBody>
                    <a:bodyPr/>
                    <a:lstStyle/>
                    <a:p>
                      <a:pPr>
                        <a:spcAft>
                          <a:spcPts val="600"/>
                        </a:spcAft>
                      </a:pPr>
                      <a:r>
                        <a:rPr lang="en-US" sz="1400" b="1" dirty="0">
                          <a:solidFill>
                            <a:srgbClr val="00BFB3"/>
                          </a:solidFill>
                          <a:latin typeface="Frutiger 45 Light" panose="020B0303030504020204" pitchFamily="34" charset="0"/>
                        </a:rPr>
                        <a:t>Controls</a:t>
                      </a:r>
                    </a:p>
                    <a:p>
                      <a:pPr>
                        <a:spcAft>
                          <a:spcPts val="600"/>
                        </a:spcAft>
                      </a:pPr>
                      <a:r>
                        <a:rPr lang="en-US" sz="1200" b="0" dirty="0">
                          <a:solidFill>
                            <a:schemeClr val="tx1"/>
                          </a:solidFill>
                          <a:latin typeface="Frutiger 45 Light" panose="020B0303030504020204" pitchFamily="34" charset="0"/>
                        </a:rPr>
                        <a:t>Controls are measures intended to reduce risk.</a:t>
                      </a:r>
                    </a:p>
                    <a:p>
                      <a:pPr>
                        <a:spcAft>
                          <a:spcPts val="600"/>
                        </a:spcAft>
                      </a:pPr>
                      <a:r>
                        <a:rPr lang="en-US" sz="1200" b="0" dirty="0">
                          <a:solidFill>
                            <a:schemeClr val="tx1"/>
                          </a:solidFill>
                          <a:latin typeface="Frutiger 45 Light" panose="020B0303030504020204" pitchFamily="34" charset="0"/>
                        </a:rPr>
                        <a:t>The quality of controls is evaluated for its availability, reliability, and fitness for purpose</a:t>
                      </a:r>
                      <a:r>
                        <a:rPr lang="en-US" sz="1200" b="0" strike="noStrike" dirty="0">
                          <a:solidFill>
                            <a:schemeClr val="tx1"/>
                          </a:solidFill>
                          <a:latin typeface="Frutiger 45 Light" panose="020B0303030504020204" pitchFamily="34" charset="0"/>
                        </a:rPr>
                        <a:t>.</a:t>
                      </a:r>
                    </a:p>
                  </a:txBody>
                  <a:tcPr marL="0" marR="0" marT="72000" marB="216000">
                    <a:lnL w="12700" cmpd="sng">
                      <a:noFill/>
                    </a:lnL>
                    <a:lnR w="12700" cmpd="sng">
                      <a:noFill/>
                    </a:lnR>
                    <a:lnT w="12700" cap="flat" cmpd="sng" algn="ctr">
                      <a:solidFill>
                        <a:srgbClr val="00BFB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545676"/>
                  </a:ext>
                </a:extLst>
              </a:tr>
            </a:tbl>
          </a:graphicData>
        </a:graphic>
      </p:graphicFrame>
      <p:graphicFrame>
        <p:nvGraphicFramePr>
          <p:cNvPr id="166" name="Table 165">
            <a:extLst>
              <a:ext uri="{FF2B5EF4-FFF2-40B4-BE49-F238E27FC236}">
                <a16:creationId xmlns:a16="http://schemas.microsoft.com/office/drawing/2014/main" id="{D897F961-5309-4C6E-B90F-7B69C63C888F}"/>
              </a:ext>
            </a:extLst>
          </p:cNvPr>
          <p:cNvGraphicFramePr>
            <a:graphicFrameLocks noGrp="1"/>
          </p:cNvGraphicFramePr>
          <p:nvPr/>
        </p:nvGraphicFramePr>
        <p:xfrm>
          <a:off x="1588784" y="4414983"/>
          <a:ext cx="4911844" cy="760440"/>
        </p:xfrm>
        <a:graphic>
          <a:graphicData uri="http://schemas.openxmlformats.org/drawingml/2006/table">
            <a:tbl>
              <a:tblPr firstRow="1" bandRow="1">
                <a:tableStyleId>{793D81CF-94F2-401A-BA57-92F5A7B2D0C5}</a:tableStyleId>
              </a:tblPr>
              <a:tblGrid>
                <a:gridCol w="4911844">
                  <a:extLst>
                    <a:ext uri="{9D8B030D-6E8A-4147-A177-3AD203B41FA5}">
                      <a16:colId xmlns:a16="http://schemas.microsoft.com/office/drawing/2014/main" val="713061303"/>
                    </a:ext>
                  </a:extLst>
                </a:gridCol>
              </a:tblGrid>
              <a:tr h="330147">
                <a:tc>
                  <a:txBody>
                    <a:bodyPr/>
                    <a:lstStyle/>
                    <a:p>
                      <a:pPr>
                        <a:spcAft>
                          <a:spcPts val="600"/>
                        </a:spcAft>
                      </a:pPr>
                      <a:r>
                        <a:rPr lang="en-US" sz="1400" b="1" dirty="0">
                          <a:solidFill>
                            <a:srgbClr val="EA635C"/>
                          </a:solidFill>
                          <a:latin typeface="Frutiger 45 Light" panose="020B0303030504020204" pitchFamily="34" charset="0"/>
                        </a:rPr>
                        <a:t>Hazards</a:t>
                      </a:r>
                    </a:p>
                    <a:p>
                      <a:pPr>
                        <a:spcAft>
                          <a:spcPts val="600"/>
                        </a:spcAft>
                      </a:pPr>
                      <a:r>
                        <a:rPr lang="en-US" sz="1200" b="0" dirty="0">
                          <a:solidFill>
                            <a:schemeClr val="tx1"/>
                          </a:solidFill>
                          <a:latin typeface="Frutiger 45 Light" panose="020B0303030504020204" pitchFamily="34" charset="0"/>
                        </a:rPr>
                        <a:t>Potential sources of damage.</a:t>
                      </a:r>
                      <a:endParaRPr lang="en-US" sz="1200" b="0" strike="sngStrike" dirty="0">
                        <a:solidFill>
                          <a:srgbClr val="C00000"/>
                        </a:solidFill>
                        <a:latin typeface="Frutiger 45 Light" panose="020B0303030504020204" pitchFamily="34" charset="0"/>
                      </a:endParaRPr>
                    </a:p>
                  </a:txBody>
                  <a:tcPr marL="0" marR="0" marT="72000" marB="216000">
                    <a:lnL w="12700" cmpd="sng">
                      <a:noFill/>
                    </a:lnL>
                    <a:lnR w="12700" cmpd="sng">
                      <a:noFill/>
                    </a:lnR>
                    <a:lnT w="12700" cap="flat" cmpd="sng" algn="ctr">
                      <a:solidFill>
                        <a:srgbClr val="EA635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490410"/>
                  </a:ext>
                </a:extLst>
              </a:tr>
            </a:tbl>
          </a:graphicData>
        </a:graphic>
      </p:graphicFrame>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aphicFrame>
        <p:nvGraphicFramePr>
          <p:cNvPr id="179" name="Table 178">
            <a:extLst>
              <a:ext uri="{FF2B5EF4-FFF2-40B4-BE49-F238E27FC236}">
                <a16:creationId xmlns:a16="http://schemas.microsoft.com/office/drawing/2014/main" id="{B7D5FA3C-49B4-4790-8D8D-D4ABD4F3BC48}"/>
              </a:ext>
            </a:extLst>
          </p:cNvPr>
          <p:cNvGraphicFramePr>
            <a:graphicFrameLocks noGrp="1"/>
          </p:cNvGraphicFramePr>
          <p:nvPr/>
        </p:nvGraphicFramePr>
        <p:xfrm>
          <a:off x="1588784" y="3088543"/>
          <a:ext cx="5070655" cy="1202400"/>
        </p:xfrm>
        <a:graphic>
          <a:graphicData uri="http://schemas.openxmlformats.org/drawingml/2006/table">
            <a:tbl>
              <a:tblPr firstRow="1" bandRow="1">
                <a:tableStyleId>{793D81CF-94F2-401A-BA57-92F5A7B2D0C5}</a:tableStyleId>
              </a:tblPr>
              <a:tblGrid>
                <a:gridCol w="5070655">
                  <a:extLst>
                    <a:ext uri="{9D8B030D-6E8A-4147-A177-3AD203B41FA5}">
                      <a16:colId xmlns:a16="http://schemas.microsoft.com/office/drawing/2014/main" val="713061303"/>
                    </a:ext>
                  </a:extLst>
                </a:gridCol>
              </a:tblGrid>
              <a:tr h="590035">
                <a:tc>
                  <a:txBody>
                    <a:bodyPr/>
                    <a:lstStyle/>
                    <a:p>
                      <a:pPr>
                        <a:spcAft>
                          <a:spcPts val="600"/>
                        </a:spcAft>
                      </a:pPr>
                      <a:r>
                        <a:rPr lang="en-US" sz="1400" b="1" dirty="0">
                          <a:solidFill>
                            <a:schemeClr val="tx2"/>
                          </a:solidFill>
                          <a:latin typeface="Frutiger 45 Light" panose="020B0303030504020204" pitchFamily="34" charset="0"/>
                        </a:rPr>
                        <a:t>Exposures</a:t>
                      </a:r>
                    </a:p>
                    <a:p>
                      <a:pPr>
                        <a:spcAft>
                          <a:spcPts val="600"/>
                        </a:spcAft>
                      </a:pPr>
                      <a:r>
                        <a:rPr lang="en-US" sz="1200" b="0" dirty="0">
                          <a:solidFill>
                            <a:schemeClr val="tx1"/>
                          </a:solidFill>
                          <a:latin typeface="Frutiger 45 Light" panose="020B0303030504020204" pitchFamily="34" charset="0"/>
                        </a:rPr>
                        <a:t>People, assets, or profits, i.e. values at risk, subject to injury or damage due to hazards.</a:t>
                      </a:r>
                    </a:p>
                    <a:p>
                      <a:pPr>
                        <a:spcAft>
                          <a:spcPts val="600"/>
                        </a:spcAft>
                      </a:pPr>
                      <a:r>
                        <a:rPr lang="en-US" sz="1200" b="0" dirty="0">
                          <a:solidFill>
                            <a:schemeClr val="tx1"/>
                          </a:solidFill>
                          <a:latin typeface="Frutiger 45 Light" panose="020B0303030504020204" pitchFamily="34" charset="0"/>
                        </a:rPr>
                        <a:t>Exposures will vary based upon </a:t>
                      </a:r>
                      <a:r>
                        <a:rPr lang="en-US" sz="1200" b="0" strike="noStrike" dirty="0">
                          <a:solidFill>
                            <a:schemeClr val="tx1"/>
                          </a:solidFill>
                          <a:latin typeface="Frutiger 45 Light" panose="020B0303030504020204" pitchFamily="34" charset="0"/>
                        </a:rPr>
                        <a:t>the </a:t>
                      </a:r>
                      <a:r>
                        <a:rPr lang="en-US" sz="1200" b="0" dirty="0">
                          <a:solidFill>
                            <a:schemeClr val="tx1"/>
                          </a:solidFill>
                          <a:latin typeface="Frutiger 45 Light" panose="020B0303030504020204" pitchFamily="34" charset="0"/>
                        </a:rPr>
                        <a:t>peril being assessed.</a:t>
                      </a:r>
                    </a:p>
                  </a:txBody>
                  <a:tcPr marL="0" marR="0" marT="72000" marB="216000">
                    <a:lnL w="12700" cmpd="sng">
                      <a:noFill/>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0631951"/>
                  </a:ext>
                </a:extLst>
              </a:tr>
            </a:tbl>
          </a:graphicData>
        </a:graphic>
      </p:graphicFrame>
      <p:pic>
        <p:nvPicPr>
          <p:cNvPr id="2" name="Picture 1">
            <a:extLst>
              <a:ext uri="{FF2B5EF4-FFF2-40B4-BE49-F238E27FC236}">
                <a16:creationId xmlns:a16="http://schemas.microsoft.com/office/drawing/2014/main" id="{C124ED44-5A41-4310-8468-4AFB1D813352}"/>
              </a:ext>
            </a:extLst>
          </p:cNvPr>
          <p:cNvPicPr>
            <a:picLocks noChangeAspect="1"/>
          </p:cNvPicPr>
          <p:nvPr/>
        </p:nvPicPr>
        <p:blipFill>
          <a:blip r:embed="rId3"/>
          <a:stretch>
            <a:fillRect/>
          </a:stretch>
        </p:blipFill>
        <p:spPr>
          <a:xfrm>
            <a:off x="7444835" y="2076420"/>
            <a:ext cx="4486357" cy="4741077"/>
          </a:xfrm>
          <a:prstGeom prst="rect">
            <a:avLst/>
          </a:prstGeom>
        </p:spPr>
      </p:pic>
    </p:spTree>
    <p:extLst>
      <p:ext uri="{BB962C8B-B14F-4D97-AF65-F5344CB8AC3E}">
        <p14:creationId xmlns:p14="http://schemas.microsoft.com/office/powerpoint/2010/main" val="91688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wipe(left)">
                                      <p:cBhvr>
                                        <p:cTn id="7" dur="1000"/>
                                        <p:tgtEl>
                                          <p:spTgt spid="165"/>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166"/>
                                        </p:tgtEl>
                                        <p:attrNameLst>
                                          <p:attrName>style.visibility</p:attrName>
                                        </p:attrNameLst>
                                      </p:cBhvr>
                                      <p:to>
                                        <p:strVal val="visible"/>
                                      </p:to>
                                    </p:set>
                                    <p:animEffect transition="in" filter="wipe(left)">
                                      <p:cBhvr>
                                        <p:cTn id="11" dur="1000"/>
                                        <p:tgtEl>
                                          <p:spTgt spid="166"/>
                                        </p:tgtEl>
                                      </p:cBhvr>
                                    </p:animEffect>
                                  </p:childTnLst>
                                </p:cTn>
                              </p:par>
                            </p:childTnLst>
                          </p:cTn>
                        </p:par>
                        <p:par>
                          <p:cTn id="12" fill="hold">
                            <p:stCondLst>
                              <p:cond delay="2500"/>
                            </p:stCondLst>
                            <p:childTnLst>
                              <p:par>
                                <p:cTn id="13" presetID="22" presetClass="entr" presetSubtype="8" fill="hold" nodeType="afterEffect">
                                  <p:stCondLst>
                                    <p:cond delay="500"/>
                                  </p:stCondLst>
                                  <p:childTnLst>
                                    <p:set>
                                      <p:cBhvr>
                                        <p:cTn id="14" dur="1" fill="hold">
                                          <p:stCondLst>
                                            <p:cond delay="0"/>
                                          </p:stCondLst>
                                        </p:cTn>
                                        <p:tgtEl>
                                          <p:spTgt spid="179"/>
                                        </p:tgtEl>
                                        <p:attrNameLst>
                                          <p:attrName>style.visibility</p:attrName>
                                        </p:attrNameLst>
                                      </p:cBhvr>
                                      <p:to>
                                        <p:strVal val="visible"/>
                                      </p:to>
                                    </p:set>
                                    <p:animEffect transition="in" filter="wipe(left)">
                                      <p:cBhvr>
                                        <p:cTn id="15"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Example 1 - Thousands of new cars parked at port when there is a low hazard level of hailstorm</a:t>
            </a:r>
          </a:p>
          <a:p>
            <a:pPr marL="0" indent="0">
              <a:buNone/>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1. Low hazard level implies low risk</a:t>
            </a:r>
          </a:p>
        </p:txBody>
      </p:sp>
      <p:sp>
        <p:nvSpPr>
          <p:cNvPr id="16" name="Title 15"/>
          <p:cNvSpPr>
            <a:spLocks noGrp="1"/>
          </p:cNvSpPr>
          <p:nvPr>
            <p:ph type="title"/>
          </p:nvPr>
        </p:nvSpPr>
        <p:spPr/>
        <p:txBody>
          <a:bodyPr/>
          <a:lstStyle/>
          <a:p>
            <a:r>
              <a:rPr lang="en-AU" dirty="0"/>
              <a:t>Common myths about natural hazards</a:t>
            </a:r>
          </a:p>
        </p:txBody>
      </p:sp>
      <p:sp>
        <p:nvSpPr>
          <p:cNvPr id="56" name="Freeform: Shape 55">
            <a:extLst>
              <a:ext uri="{FF2B5EF4-FFF2-40B4-BE49-F238E27FC236}">
                <a16:creationId xmlns:a16="http://schemas.microsoft.com/office/drawing/2014/main" id="{47B70745-9836-4916-A2D2-A9E4396E99A0}"/>
              </a:ext>
            </a:extLst>
          </p:cNvPr>
          <p:cNvSpPr/>
          <p:nvPr/>
        </p:nvSpPr>
        <p:spPr>
          <a:xfrm>
            <a:off x="7341969" y="4373762"/>
            <a:ext cx="2054955" cy="2231794"/>
          </a:xfrm>
          <a:custGeom>
            <a:avLst/>
            <a:gdLst>
              <a:gd name="connsiteX0" fmla="*/ 929014 w 2054955"/>
              <a:gd name="connsiteY0" fmla="*/ 0 h 2231794"/>
              <a:gd name="connsiteX1" fmla="*/ 2054955 w 2054955"/>
              <a:gd name="connsiteY1" fmla="*/ 1117361 h 2231794"/>
              <a:gd name="connsiteX2" fmla="*/ 1044135 w 2054955"/>
              <a:gd name="connsiteY2" fmla="*/ 2228953 h 2231794"/>
              <a:gd name="connsiteX3" fmla="*/ 987455 w 2054955"/>
              <a:gd name="connsiteY3" fmla="*/ 2231794 h 2231794"/>
              <a:gd name="connsiteX4" fmla="*/ 848457 w 2054955"/>
              <a:gd name="connsiteY4" fmla="*/ 2134829 h 2231794"/>
              <a:gd name="connsiteX5" fmla="*/ 6108 w 2054955"/>
              <a:gd name="connsiteY5" fmla="*/ 617438 h 2231794"/>
              <a:gd name="connsiteX6" fmla="*/ 0 w 2054955"/>
              <a:gd name="connsiteY6" fmla="*/ 488429 h 2231794"/>
              <a:gd name="connsiteX7" fmla="*/ 10802 w 2054955"/>
              <a:gd name="connsiteY7" fmla="*/ 470535 h 2231794"/>
              <a:gd name="connsiteX8" fmla="*/ 929014 w 2054955"/>
              <a:gd name="connsiteY8" fmla="*/ 0 h 22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55" h="2231794">
                <a:moveTo>
                  <a:pt x="929014" y="0"/>
                </a:moveTo>
                <a:cubicBezTo>
                  <a:pt x="1550854" y="0"/>
                  <a:pt x="2054955" y="500259"/>
                  <a:pt x="2054955" y="1117361"/>
                </a:cubicBezTo>
                <a:cubicBezTo>
                  <a:pt x="2054955" y="1695894"/>
                  <a:pt x="1611898" y="2171733"/>
                  <a:pt x="1044135" y="2228953"/>
                </a:cubicBezTo>
                <a:lnTo>
                  <a:pt x="987455" y="2231794"/>
                </a:lnTo>
                <a:lnTo>
                  <a:pt x="848457" y="2134829"/>
                </a:lnTo>
                <a:cubicBezTo>
                  <a:pt x="382133" y="1777304"/>
                  <a:pt x="64893" y="1235049"/>
                  <a:pt x="6108" y="617438"/>
                </a:cubicBezTo>
                <a:lnTo>
                  <a:pt x="0" y="488429"/>
                </a:lnTo>
                <a:lnTo>
                  <a:pt x="10802" y="470535"/>
                </a:lnTo>
                <a:cubicBezTo>
                  <a:pt x="214867" y="185765"/>
                  <a:pt x="550080" y="0"/>
                  <a:pt x="929014" y="0"/>
                </a:cubicBezTo>
                <a:close/>
              </a:path>
            </a:pathLst>
          </a:custGeom>
          <a:no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0" tIns="396000" rIns="216000" bIns="0" numCol="1" spcCol="1270" anchor="ctr" anchorCtr="0">
            <a:no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a:ln>
                  <a:noFill/>
                </a:ln>
                <a:solidFill>
                  <a:srgbClr val="FFFFFF"/>
                </a:solidFill>
                <a:effectLst/>
                <a:uLnTx/>
                <a:uFillTx/>
                <a:latin typeface="Frutiger 45 Light" panose="020B0303030504020204" pitchFamily="34" charset="0"/>
                <a:ea typeface="MS Mincho" panose="02020609040205080304" pitchFamily="49" charset="-128"/>
                <a:cs typeface="Times New Roman" panose="02020603050405020304" pitchFamily="18" charset="0"/>
              </a:rPr>
              <a:t>Hazar</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pic>
        <p:nvPicPr>
          <p:cNvPr id="2" name="Picture 1">
            <a:extLst>
              <a:ext uri="{FF2B5EF4-FFF2-40B4-BE49-F238E27FC236}">
                <a16:creationId xmlns:a16="http://schemas.microsoft.com/office/drawing/2014/main" id="{C124ED44-5A41-4310-8468-4AFB1D813352}"/>
              </a:ext>
            </a:extLst>
          </p:cNvPr>
          <p:cNvPicPr>
            <a:picLocks noChangeAspect="1"/>
          </p:cNvPicPr>
          <p:nvPr/>
        </p:nvPicPr>
        <p:blipFill>
          <a:blip r:embed="rId3"/>
          <a:stretch>
            <a:fillRect/>
          </a:stretch>
        </p:blipFill>
        <p:spPr>
          <a:xfrm>
            <a:off x="7444835" y="2076420"/>
            <a:ext cx="4486357" cy="4741077"/>
          </a:xfrm>
          <a:prstGeom prst="rect">
            <a:avLst/>
          </a:prstGeom>
        </p:spPr>
      </p:pic>
      <p:pic>
        <p:nvPicPr>
          <p:cNvPr id="1026" name="Picture 2" descr="An aerial view shows cars that were offloaded from ships at Wallenius Wilhelmsen Logistics (WWL) as the spread of the coronavirus pandemic cripples the economy on April 26, 2020 in Wilmington, California. The sudden high unemployment crisis is hitting car sales as travel restrictions and widespread social distancing measures continue across most of the nation to fight the coronavirus pandemic.">
            <a:extLst>
              <a:ext uri="{FF2B5EF4-FFF2-40B4-BE49-F238E27FC236}">
                <a16:creationId xmlns:a16="http://schemas.microsoft.com/office/drawing/2014/main" id="{E3FA62DB-8602-4ABA-8918-AA50DDFBC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487" y="2629780"/>
            <a:ext cx="5724806" cy="38141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7CB94C-636D-4550-8F5B-DD5DE2461D73}"/>
              </a:ext>
            </a:extLst>
          </p:cNvPr>
          <p:cNvSpPr txBox="1"/>
          <p:nvPr/>
        </p:nvSpPr>
        <p:spPr>
          <a:xfrm>
            <a:off x="1511759" y="6799728"/>
            <a:ext cx="4785212" cy="351035"/>
          </a:xfrm>
          <a:prstGeom prst="rect">
            <a:avLst/>
          </a:prstGeom>
          <a:noFill/>
        </p:spPr>
        <p:txBody>
          <a:bodyPr wrap="square" lIns="90000" tIns="90000" rIns="90000" bIns="90000" rtlCol="0" anchor="ctr" anchorCtr="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41B4D"/>
                </a:solidFill>
                <a:effectLst/>
                <a:uLnTx/>
                <a:uFillTx/>
                <a:latin typeface="Arial"/>
                <a:ea typeface="+mn-ea"/>
                <a:cs typeface="+mn-cs"/>
              </a:rPr>
              <a:t>(Source: https://time.com/5830664/cars-cargo-ships/)</a:t>
            </a:r>
          </a:p>
        </p:txBody>
      </p:sp>
    </p:spTree>
    <p:extLst>
      <p:ext uri="{BB962C8B-B14F-4D97-AF65-F5344CB8AC3E}">
        <p14:creationId xmlns:p14="http://schemas.microsoft.com/office/powerpoint/2010/main" val="2340947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Example 2 – Low hazard of flooding but you have basement with plant and equipment room, server room, etc.</a:t>
            </a:r>
          </a:p>
          <a:p>
            <a:pPr marL="0" indent="0">
              <a:buNone/>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1. Low hazard level implies low risk</a:t>
            </a:r>
          </a:p>
        </p:txBody>
      </p:sp>
      <p:sp>
        <p:nvSpPr>
          <p:cNvPr id="16" name="Title 15"/>
          <p:cNvSpPr>
            <a:spLocks noGrp="1"/>
          </p:cNvSpPr>
          <p:nvPr>
            <p:ph type="title"/>
          </p:nvPr>
        </p:nvSpPr>
        <p:spPr/>
        <p:txBody>
          <a:bodyPr/>
          <a:lstStyle/>
          <a:p>
            <a:r>
              <a:rPr lang="en-AU" dirty="0"/>
              <a:t>Common myths about natural hazards</a:t>
            </a:r>
          </a:p>
        </p:txBody>
      </p:sp>
      <p:sp>
        <p:nvSpPr>
          <p:cNvPr id="56" name="Freeform: Shape 55">
            <a:extLst>
              <a:ext uri="{FF2B5EF4-FFF2-40B4-BE49-F238E27FC236}">
                <a16:creationId xmlns:a16="http://schemas.microsoft.com/office/drawing/2014/main" id="{47B70745-9836-4916-A2D2-A9E4396E99A0}"/>
              </a:ext>
            </a:extLst>
          </p:cNvPr>
          <p:cNvSpPr/>
          <p:nvPr/>
        </p:nvSpPr>
        <p:spPr>
          <a:xfrm>
            <a:off x="7341969" y="4373762"/>
            <a:ext cx="2054955" cy="2231794"/>
          </a:xfrm>
          <a:custGeom>
            <a:avLst/>
            <a:gdLst>
              <a:gd name="connsiteX0" fmla="*/ 929014 w 2054955"/>
              <a:gd name="connsiteY0" fmla="*/ 0 h 2231794"/>
              <a:gd name="connsiteX1" fmla="*/ 2054955 w 2054955"/>
              <a:gd name="connsiteY1" fmla="*/ 1117361 h 2231794"/>
              <a:gd name="connsiteX2" fmla="*/ 1044135 w 2054955"/>
              <a:gd name="connsiteY2" fmla="*/ 2228953 h 2231794"/>
              <a:gd name="connsiteX3" fmla="*/ 987455 w 2054955"/>
              <a:gd name="connsiteY3" fmla="*/ 2231794 h 2231794"/>
              <a:gd name="connsiteX4" fmla="*/ 848457 w 2054955"/>
              <a:gd name="connsiteY4" fmla="*/ 2134829 h 2231794"/>
              <a:gd name="connsiteX5" fmla="*/ 6108 w 2054955"/>
              <a:gd name="connsiteY5" fmla="*/ 617438 h 2231794"/>
              <a:gd name="connsiteX6" fmla="*/ 0 w 2054955"/>
              <a:gd name="connsiteY6" fmla="*/ 488429 h 2231794"/>
              <a:gd name="connsiteX7" fmla="*/ 10802 w 2054955"/>
              <a:gd name="connsiteY7" fmla="*/ 470535 h 2231794"/>
              <a:gd name="connsiteX8" fmla="*/ 929014 w 2054955"/>
              <a:gd name="connsiteY8" fmla="*/ 0 h 22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55" h="2231794">
                <a:moveTo>
                  <a:pt x="929014" y="0"/>
                </a:moveTo>
                <a:cubicBezTo>
                  <a:pt x="1550854" y="0"/>
                  <a:pt x="2054955" y="500259"/>
                  <a:pt x="2054955" y="1117361"/>
                </a:cubicBezTo>
                <a:cubicBezTo>
                  <a:pt x="2054955" y="1695894"/>
                  <a:pt x="1611898" y="2171733"/>
                  <a:pt x="1044135" y="2228953"/>
                </a:cubicBezTo>
                <a:lnTo>
                  <a:pt x="987455" y="2231794"/>
                </a:lnTo>
                <a:lnTo>
                  <a:pt x="848457" y="2134829"/>
                </a:lnTo>
                <a:cubicBezTo>
                  <a:pt x="382133" y="1777304"/>
                  <a:pt x="64893" y="1235049"/>
                  <a:pt x="6108" y="617438"/>
                </a:cubicBezTo>
                <a:lnTo>
                  <a:pt x="0" y="488429"/>
                </a:lnTo>
                <a:lnTo>
                  <a:pt x="10802" y="470535"/>
                </a:lnTo>
                <a:cubicBezTo>
                  <a:pt x="214867" y="185765"/>
                  <a:pt x="550080" y="0"/>
                  <a:pt x="929014" y="0"/>
                </a:cubicBezTo>
                <a:close/>
              </a:path>
            </a:pathLst>
          </a:custGeom>
          <a:no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0" tIns="396000" rIns="216000" bIns="0" numCol="1" spcCol="1270" anchor="ctr" anchorCtr="0">
            <a:no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a:ln>
                  <a:noFill/>
                </a:ln>
                <a:solidFill>
                  <a:srgbClr val="FFFFFF"/>
                </a:solidFill>
                <a:effectLst/>
                <a:uLnTx/>
                <a:uFillTx/>
                <a:latin typeface="Frutiger 45 Light" panose="020B0303030504020204" pitchFamily="34" charset="0"/>
                <a:ea typeface="MS Mincho" panose="02020609040205080304" pitchFamily="49" charset="-128"/>
                <a:cs typeface="Times New Roman" panose="02020603050405020304" pitchFamily="18" charset="0"/>
              </a:rPr>
              <a:t>Hazar</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pic>
        <p:nvPicPr>
          <p:cNvPr id="2" name="Picture 1">
            <a:extLst>
              <a:ext uri="{FF2B5EF4-FFF2-40B4-BE49-F238E27FC236}">
                <a16:creationId xmlns:a16="http://schemas.microsoft.com/office/drawing/2014/main" id="{C124ED44-5A41-4310-8468-4AFB1D813352}"/>
              </a:ext>
            </a:extLst>
          </p:cNvPr>
          <p:cNvPicPr>
            <a:picLocks noChangeAspect="1"/>
          </p:cNvPicPr>
          <p:nvPr/>
        </p:nvPicPr>
        <p:blipFill>
          <a:blip r:embed="rId3"/>
          <a:stretch>
            <a:fillRect/>
          </a:stretch>
        </p:blipFill>
        <p:spPr>
          <a:xfrm>
            <a:off x="7444835" y="2076420"/>
            <a:ext cx="4486357" cy="4741077"/>
          </a:xfrm>
          <a:prstGeom prst="rect">
            <a:avLst/>
          </a:prstGeom>
        </p:spPr>
      </p:pic>
      <p:sp>
        <p:nvSpPr>
          <p:cNvPr id="3" name="TextBox 2">
            <a:extLst>
              <a:ext uri="{FF2B5EF4-FFF2-40B4-BE49-F238E27FC236}">
                <a16:creationId xmlns:a16="http://schemas.microsoft.com/office/drawing/2014/main" id="{517CB94C-636D-4550-8F5B-DD5DE2461D73}"/>
              </a:ext>
            </a:extLst>
          </p:cNvPr>
          <p:cNvSpPr txBox="1"/>
          <p:nvPr/>
        </p:nvSpPr>
        <p:spPr>
          <a:xfrm>
            <a:off x="1511759" y="6799728"/>
            <a:ext cx="8241322" cy="351035"/>
          </a:xfrm>
          <a:prstGeom prst="rect">
            <a:avLst/>
          </a:prstGeom>
          <a:noFill/>
        </p:spPr>
        <p:txBody>
          <a:bodyPr wrap="square" lIns="90000" tIns="90000" rIns="90000" bIns="90000" rtlCol="0" anchor="ctr" anchorCtr="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41B4D"/>
                </a:solidFill>
                <a:effectLst/>
                <a:uLnTx/>
                <a:uFillTx/>
                <a:latin typeface="Arial"/>
                <a:ea typeface="+mn-ea"/>
                <a:cs typeface="+mn-cs"/>
              </a:rPr>
              <a:t>(Source: [</a:t>
            </a:r>
            <a:r>
              <a:rPr kumimoji="0" lang="en-US" sz="1100" b="0" i="0" u="none" strike="noStrike" kern="1200" cap="none" spc="0" normalizeH="0" baseline="0" noProof="0" dirty="0" err="1">
                <a:ln>
                  <a:noFill/>
                </a:ln>
                <a:solidFill>
                  <a:srgbClr val="141B4D"/>
                </a:solidFill>
                <a:effectLst/>
                <a:uLnTx/>
                <a:uFillTx/>
                <a:latin typeface="Arial"/>
                <a:ea typeface="+mn-ea"/>
                <a:cs typeface="+mn-cs"/>
              </a:rPr>
              <a:t>houzz</a:t>
            </a:r>
            <a:r>
              <a:rPr kumimoji="0" lang="en-US" sz="1100" b="0" i="0" u="none" strike="noStrike" kern="1200" cap="none" spc="0" normalizeH="0" baseline="0" noProof="0" dirty="0">
                <a:ln>
                  <a:noFill/>
                </a:ln>
                <a:solidFill>
                  <a:srgbClr val="141B4D"/>
                </a:solidFill>
                <a:effectLst/>
                <a:uLnTx/>
                <a:uFillTx/>
                <a:latin typeface="Arial"/>
                <a:ea typeface="+mn-ea"/>
                <a:cs typeface="+mn-cs"/>
              </a:rPr>
              <a:t>=https://www.houzz.com.au/photos/basement-entrance-traditional-basement-new-york-phvw-vp~18638949])</a:t>
            </a:r>
          </a:p>
        </p:txBody>
      </p:sp>
      <p:pic>
        <p:nvPicPr>
          <p:cNvPr id="4" name="Picture 3">
            <a:extLst>
              <a:ext uri="{FF2B5EF4-FFF2-40B4-BE49-F238E27FC236}">
                <a16:creationId xmlns:a16="http://schemas.microsoft.com/office/drawing/2014/main" id="{396BEFDF-D42B-4856-BD5F-A7EF263D4A8C}"/>
              </a:ext>
            </a:extLst>
          </p:cNvPr>
          <p:cNvPicPr>
            <a:picLocks noChangeAspect="1"/>
          </p:cNvPicPr>
          <p:nvPr/>
        </p:nvPicPr>
        <p:blipFill>
          <a:blip r:embed="rId4"/>
          <a:stretch>
            <a:fillRect/>
          </a:stretch>
        </p:blipFill>
        <p:spPr>
          <a:xfrm>
            <a:off x="1452682" y="2568102"/>
            <a:ext cx="5855827" cy="4061150"/>
          </a:xfrm>
          <a:prstGeom prst="rect">
            <a:avLst/>
          </a:prstGeom>
        </p:spPr>
      </p:pic>
    </p:spTree>
    <p:extLst>
      <p:ext uri="{BB962C8B-B14F-4D97-AF65-F5344CB8AC3E}">
        <p14:creationId xmlns:p14="http://schemas.microsoft.com/office/powerpoint/2010/main" val="1652621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Example 3 – High hazard of flooding at a park/playground</a:t>
            </a:r>
          </a:p>
          <a:p>
            <a:pPr marL="0" indent="0">
              <a:buNone/>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1. Low hazard level implies low risk</a:t>
            </a:r>
          </a:p>
        </p:txBody>
      </p:sp>
      <p:sp>
        <p:nvSpPr>
          <p:cNvPr id="16" name="Title 15"/>
          <p:cNvSpPr>
            <a:spLocks noGrp="1"/>
          </p:cNvSpPr>
          <p:nvPr>
            <p:ph type="title"/>
          </p:nvPr>
        </p:nvSpPr>
        <p:spPr/>
        <p:txBody>
          <a:bodyPr/>
          <a:lstStyle/>
          <a:p>
            <a:r>
              <a:rPr lang="en-AU" dirty="0"/>
              <a:t>Common myths about natural hazards</a:t>
            </a:r>
          </a:p>
        </p:txBody>
      </p:sp>
      <p:sp>
        <p:nvSpPr>
          <p:cNvPr id="56" name="Freeform: Shape 55">
            <a:extLst>
              <a:ext uri="{FF2B5EF4-FFF2-40B4-BE49-F238E27FC236}">
                <a16:creationId xmlns:a16="http://schemas.microsoft.com/office/drawing/2014/main" id="{47B70745-9836-4916-A2D2-A9E4396E99A0}"/>
              </a:ext>
            </a:extLst>
          </p:cNvPr>
          <p:cNvSpPr/>
          <p:nvPr/>
        </p:nvSpPr>
        <p:spPr>
          <a:xfrm>
            <a:off x="7341969" y="4373762"/>
            <a:ext cx="2054955" cy="2231794"/>
          </a:xfrm>
          <a:custGeom>
            <a:avLst/>
            <a:gdLst>
              <a:gd name="connsiteX0" fmla="*/ 929014 w 2054955"/>
              <a:gd name="connsiteY0" fmla="*/ 0 h 2231794"/>
              <a:gd name="connsiteX1" fmla="*/ 2054955 w 2054955"/>
              <a:gd name="connsiteY1" fmla="*/ 1117361 h 2231794"/>
              <a:gd name="connsiteX2" fmla="*/ 1044135 w 2054955"/>
              <a:gd name="connsiteY2" fmla="*/ 2228953 h 2231794"/>
              <a:gd name="connsiteX3" fmla="*/ 987455 w 2054955"/>
              <a:gd name="connsiteY3" fmla="*/ 2231794 h 2231794"/>
              <a:gd name="connsiteX4" fmla="*/ 848457 w 2054955"/>
              <a:gd name="connsiteY4" fmla="*/ 2134829 h 2231794"/>
              <a:gd name="connsiteX5" fmla="*/ 6108 w 2054955"/>
              <a:gd name="connsiteY5" fmla="*/ 617438 h 2231794"/>
              <a:gd name="connsiteX6" fmla="*/ 0 w 2054955"/>
              <a:gd name="connsiteY6" fmla="*/ 488429 h 2231794"/>
              <a:gd name="connsiteX7" fmla="*/ 10802 w 2054955"/>
              <a:gd name="connsiteY7" fmla="*/ 470535 h 2231794"/>
              <a:gd name="connsiteX8" fmla="*/ 929014 w 2054955"/>
              <a:gd name="connsiteY8" fmla="*/ 0 h 22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55" h="2231794">
                <a:moveTo>
                  <a:pt x="929014" y="0"/>
                </a:moveTo>
                <a:cubicBezTo>
                  <a:pt x="1550854" y="0"/>
                  <a:pt x="2054955" y="500259"/>
                  <a:pt x="2054955" y="1117361"/>
                </a:cubicBezTo>
                <a:cubicBezTo>
                  <a:pt x="2054955" y="1695894"/>
                  <a:pt x="1611898" y="2171733"/>
                  <a:pt x="1044135" y="2228953"/>
                </a:cubicBezTo>
                <a:lnTo>
                  <a:pt x="987455" y="2231794"/>
                </a:lnTo>
                <a:lnTo>
                  <a:pt x="848457" y="2134829"/>
                </a:lnTo>
                <a:cubicBezTo>
                  <a:pt x="382133" y="1777304"/>
                  <a:pt x="64893" y="1235049"/>
                  <a:pt x="6108" y="617438"/>
                </a:cubicBezTo>
                <a:lnTo>
                  <a:pt x="0" y="488429"/>
                </a:lnTo>
                <a:lnTo>
                  <a:pt x="10802" y="470535"/>
                </a:lnTo>
                <a:cubicBezTo>
                  <a:pt x="214867" y="185765"/>
                  <a:pt x="550080" y="0"/>
                  <a:pt x="929014" y="0"/>
                </a:cubicBezTo>
                <a:close/>
              </a:path>
            </a:pathLst>
          </a:custGeom>
          <a:no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0" tIns="396000" rIns="216000" bIns="0" numCol="1" spcCol="1270" anchor="ctr" anchorCtr="0">
            <a:no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a:ln>
                  <a:noFill/>
                </a:ln>
                <a:solidFill>
                  <a:srgbClr val="FFFFFF"/>
                </a:solidFill>
                <a:effectLst/>
                <a:uLnTx/>
                <a:uFillTx/>
                <a:latin typeface="Frutiger 45 Light" panose="020B0303030504020204" pitchFamily="34" charset="0"/>
                <a:ea typeface="MS Mincho" panose="02020609040205080304" pitchFamily="49" charset="-128"/>
                <a:cs typeface="Times New Roman" panose="02020603050405020304" pitchFamily="18" charset="0"/>
              </a:rPr>
              <a:t>Hazar</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pic>
        <p:nvPicPr>
          <p:cNvPr id="2" name="Picture 1">
            <a:extLst>
              <a:ext uri="{FF2B5EF4-FFF2-40B4-BE49-F238E27FC236}">
                <a16:creationId xmlns:a16="http://schemas.microsoft.com/office/drawing/2014/main" id="{C124ED44-5A41-4310-8468-4AFB1D813352}"/>
              </a:ext>
            </a:extLst>
          </p:cNvPr>
          <p:cNvPicPr>
            <a:picLocks noChangeAspect="1"/>
          </p:cNvPicPr>
          <p:nvPr/>
        </p:nvPicPr>
        <p:blipFill>
          <a:blip r:embed="rId3"/>
          <a:stretch>
            <a:fillRect/>
          </a:stretch>
        </p:blipFill>
        <p:spPr>
          <a:xfrm>
            <a:off x="7444835" y="2076420"/>
            <a:ext cx="4486357" cy="4741077"/>
          </a:xfrm>
          <a:prstGeom prst="rect">
            <a:avLst/>
          </a:prstGeom>
        </p:spPr>
      </p:pic>
      <p:sp>
        <p:nvSpPr>
          <p:cNvPr id="3" name="TextBox 2">
            <a:extLst>
              <a:ext uri="{FF2B5EF4-FFF2-40B4-BE49-F238E27FC236}">
                <a16:creationId xmlns:a16="http://schemas.microsoft.com/office/drawing/2014/main" id="{517CB94C-636D-4550-8F5B-DD5DE2461D73}"/>
              </a:ext>
            </a:extLst>
          </p:cNvPr>
          <p:cNvSpPr txBox="1"/>
          <p:nvPr/>
        </p:nvSpPr>
        <p:spPr>
          <a:xfrm>
            <a:off x="1511759" y="6799728"/>
            <a:ext cx="10051015" cy="351035"/>
          </a:xfrm>
          <a:prstGeom prst="rect">
            <a:avLst/>
          </a:prstGeom>
          <a:noFill/>
        </p:spPr>
        <p:txBody>
          <a:bodyPr wrap="square" lIns="90000" tIns="90000" rIns="90000" bIns="90000" rtlCol="0" anchor="ctr" anchorCtr="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41B4D"/>
                </a:solidFill>
                <a:effectLst/>
                <a:uLnTx/>
                <a:uFillTx/>
                <a:latin typeface="Arial"/>
                <a:ea typeface="+mn-ea"/>
                <a:cs typeface="+mn-cs"/>
              </a:rPr>
              <a:t>(Source: https://www.hornsby.nsw.gov.au/lifestyle/sports-and-recreation/parks-and-playgrounds/listing/playgrounds/ruddock-park-playground?galleryID=141583</a:t>
            </a:r>
          </a:p>
        </p:txBody>
      </p:sp>
      <p:pic>
        <p:nvPicPr>
          <p:cNvPr id="2054" name="Picture 6" descr="Ruddock Park Playground">
            <a:extLst>
              <a:ext uri="{FF2B5EF4-FFF2-40B4-BE49-F238E27FC236}">
                <a16:creationId xmlns:a16="http://schemas.microsoft.com/office/drawing/2014/main" id="{03345987-4DE7-4743-914C-6B5D980BA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385" y="2620334"/>
            <a:ext cx="5831605" cy="364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686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To evaluate RISK, you need to assess:</a:t>
            </a:r>
          </a:p>
          <a:p>
            <a:pPr lvl="3"/>
            <a:r>
              <a:rPr lang="en-AU" dirty="0"/>
              <a:t>Exposures</a:t>
            </a:r>
          </a:p>
          <a:p>
            <a:pPr lvl="3"/>
            <a:r>
              <a:rPr lang="en-AU" dirty="0"/>
              <a:t>Hazards</a:t>
            </a:r>
          </a:p>
          <a:p>
            <a:pPr lvl="3"/>
            <a:r>
              <a:rPr lang="en-AU" dirty="0"/>
              <a:t>Controls</a:t>
            </a:r>
          </a:p>
          <a:p>
            <a:pPr marL="0" indent="0">
              <a:buNone/>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1. Low hazard level implies low risk</a:t>
            </a:r>
          </a:p>
        </p:txBody>
      </p:sp>
      <p:sp>
        <p:nvSpPr>
          <p:cNvPr id="16" name="Title 15"/>
          <p:cNvSpPr>
            <a:spLocks noGrp="1"/>
          </p:cNvSpPr>
          <p:nvPr>
            <p:ph type="title"/>
          </p:nvPr>
        </p:nvSpPr>
        <p:spPr/>
        <p:txBody>
          <a:bodyPr/>
          <a:lstStyle/>
          <a:p>
            <a:r>
              <a:rPr lang="en-AU" dirty="0"/>
              <a:t>Common myths about natural hazards</a:t>
            </a:r>
          </a:p>
        </p:txBody>
      </p:sp>
      <p:sp>
        <p:nvSpPr>
          <p:cNvPr id="56" name="Freeform: Shape 55">
            <a:extLst>
              <a:ext uri="{FF2B5EF4-FFF2-40B4-BE49-F238E27FC236}">
                <a16:creationId xmlns:a16="http://schemas.microsoft.com/office/drawing/2014/main" id="{47B70745-9836-4916-A2D2-A9E4396E99A0}"/>
              </a:ext>
            </a:extLst>
          </p:cNvPr>
          <p:cNvSpPr/>
          <p:nvPr/>
        </p:nvSpPr>
        <p:spPr>
          <a:xfrm>
            <a:off x="7341969" y="4373762"/>
            <a:ext cx="2054955" cy="2231794"/>
          </a:xfrm>
          <a:custGeom>
            <a:avLst/>
            <a:gdLst>
              <a:gd name="connsiteX0" fmla="*/ 929014 w 2054955"/>
              <a:gd name="connsiteY0" fmla="*/ 0 h 2231794"/>
              <a:gd name="connsiteX1" fmla="*/ 2054955 w 2054955"/>
              <a:gd name="connsiteY1" fmla="*/ 1117361 h 2231794"/>
              <a:gd name="connsiteX2" fmla="*/ 1044135 w 2054955"/>
              <a:gd name="connsiteY2" fmla="*/ 2228953 h 2231794"/>
              <a:gd name="connsiteX3" fmla="*/ 987455 w 2054955"/>
              <a:gd name="connsiteY3" fmla="*/ 2231794 h 2231794"/>
              <a:gd name="connsiteX4" fmla="*/ 848457 w 2054955"/>
              <a:gd name="connsiteY4" fmla="*/ 2134829 h 2231794"/>
              <a:gd name="connsiteX5" fmla="*/ 6108 w 2054955"/>
              <a:gd name="connsiteY5" fmla="*/ 617438 h 2231794"/>
              <a:gd name="connsiteX6" fmla="*/ 0 w 2054955"/>
              <a:gd name="connsiteY6" fmla="*/ 488429 h 2231794"/>
              <a:gd name="connsiteX7" fmla="*/ 10802 w 2054955"/>
              <a:gd name="connsiteY7" fmla="*/ 470535 h 2231794"/>
              <a:gd name="connsiteX8" fmla="*/ 929014 w 2054955"/>
              <a:gd name="connsiteY8" fmla="*/ 0 h 22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55" h="2231794">
                <a:moveTo>
                  <a:pt x="929014" y="0"/>
                </a:moveTo>
                <a:cubicBezTo>
                  <a:pt x="1550854" y="0"/>
                  <a:pt x="2054955" y="500259"/>
                  <a:pt x="2054955" y="1117361"/>
                </a:cubicBezTo>
                <a:cubicBezTo>
                  <a:pt x="2054955" y="1695894"/>
                  <a:pt x="1611898" y="2171733"/>
                  <a:pt x="1044135" y="2228953"/>
                </a:cubicBezTo>
                <a:lnTo>
                  <a:pt x="987455" y="2231794"/>
                </a:lnTo>
                <a:lnTo>
                  <a:pt x="848457" y="2134829"/>
                </a:lnTo>
                <a:cubicBezTo>
                  <a:pt x="382133" y="1777304"/>
                  <a:pt x="64893" y="1235049"/>
                  <a:pt x="6108" y="617438"/>
                </a:cubicBezTo>
                <a:lnTo>
                  <a:pt x="0" y="488429"/>
                </a:lnTo>
                <a:lnTo>
                  <a:pt x="10802" y="470535"/>
                </a:lnTo>
                <a:cubicBezTo>
                  <a:pt x="214867" y="185765"/>
                  <a:pt x="550080" y="0"/>
                  <a:pt x="929014" y="0"/>
                </a:cubicBezTo>
                <a:close/>
              </a:path>
            </a:pathLst>
          </a:custGeom>
          <a:no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0" tIns="396000" rIns="216000" bIns="0" numCol="1" spcCol="1270" anchor="ctr" anchorCtr="0">
            <a:no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a:ln>
                  <a:noFill/>
                </a:ln>
                <a:solidFill>
                  <a:srgbClr val="FFFFFF"/>
                </a:solidFill>
                <a:effectLst/>
                <a:uLnTx/>
                <a:uFillTx/>
                <a:latin typeface="Frutiger 45 Light" panose="020B0303030504020204" pitchFamily="34" charset="0"/>
                <a:ea typeface="MS Mincho" panose="02020609040205080304" pitchFamily="49" charset="-128"/>
                <a:cs typeface="Times New Roman" panose="02020603050405020304" pitchFamily="18" charset="0"/>
              </a:rPr>
              <a:t>Hazar</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pic>
        <p:nvPicPr>
          <p:cNvPr id="2" name="Picture 1">
            <a:extLst>
              <a:ext uri="{FF2B5EF4-FFF2-40B4-BE49-F238E27FC236}">
                <a16:creationId xmlns:a16="http://schemas.microsoft.com/office/drawing/2014/main" id="{C124ED44-5A41-4310-8468-4AFB1D813352}"/>
              </a:ext>
            </a:extLst>
          </p:cNvPr>
          <p:cNvPicPr>
            <a:picLocks noChangeAspect="1"/>
          </p:cNvPicPr>
          <p:nvPr/>
        </p:nvPicPr>
        <p:blipFill>
          <a:blip r:embed="rId3"/>
          <a:stretch>
            <a:fillRect/>
          </a:stretch>
        </p:blipFill>
        <p:spPr>
          <a:xfrm>
            <a:off x="7444835" y="2076420"/>
            <a:ext cx="4486357" cy="4741077"/>
          </a:xfrm>
          <a:prstGeom prst="rect">
            <a:avLst/>
          </a:prstGeom>
        </p:spPr>
      </p:pic>
    </p:spTree>
    <p:extLst>
      <p:ext uri="{BB962C8B-B14F-4D97-AF65-F5344CB8AC3E}">
        <p14:creationId xmlns:p14="http://schemas.microsoft.com/office/powerpoint/2010/main" val="1814712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Reason 1: Flood Map only represents hazards</a:t>
            </a:r>
          </a:p>
          <a:p>
            <a:pPr marL="0" indent="0">
              <a:buNone/>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2. Property outside flood map is safe</a:t>
            </a:r>
          </a:p>
        </p:txBody>
      </p:sp>
      <p:sp>
        <p:nvSpPr>
          <p:cNvPr id="16" name="Title 15"/>
          <p:cNvSpPr>
            <a:spLocks noGrp="1"/>
          </p:cNvSpPr>
          <p:nvPr>
            <p:ph type="title"/>
          </p:nvPr>
        </p:nvSpPr>
        <p:spPr/>
        <p:txBody>
          <a:bodyPr/>
          <a:lstStyle/>
          <a:p>
            <a:r>
              <a:rPr lang="en-AU" dirty="0"/>
              <a:t>Common myths about natural hazards</a:t>
            </a:r>
          </a:p>
        </p:txBody>
      </p:sp>
      <p:sp>
        <p:nvSpPr>
          <p:cNvPr id="56" name="Freeform: Shape 55">
            <a:extLst>
              <a:ext uri="{FF2B5EF4-FFF2-40B4-BE49-F238E27FC236}">
                <a16:creationId xmlns:a16="http://schemas.microsoft.com/office/drawing/2014/main" id="{47B70745-9836-4916-A2D2-A9E4396E99A0}"/>
              </a:ext>
            </a:extLst>
          </p:cNvPr>
          <p:cNvSpPr/>
          <p:nvPr/>
        </p:nvSpPr>
        <p:spPr>
          <a:xfrm>
            <a:off x="7341969" y="4373762"/>
            <a:ext cx="2054955" cy="2231794"/>
          </a:xfrm>
          <a:custGeom>
            <a:avLst/>
            <a:gdLst>
              <a:gd name="connsiteX0" fmla="*/ 929014 w 2054955"/>
              <a:gd name="connsiteY0" fmla="*/ 0 h 2231794"/>
              <a:gd name="connsiteX1" fmla="*/ 2054955 w 2054955"/>
              <a:gd name="connsiteY1" fmla="*/ 1117361 h 2231794"/>
              <a:gd name="connsiteX2" fmla="*/ 1044135 w 2054955"/>
              <a:gd name="connsiteY2" fmla="*/ 2228953 h 2231794"/>
              <a:gd name="connsiteX3" fmla="*/ 987455 w 2054955"/>
              <a:gd name="connsiteY3" fmla="*/ 2231794 h 2231794"/>
              <a:gd name="connsiteX4" fmla="*/ 848457 w 2054955"/>
              <a:gd name="connsiteY4" fmla="*/ 2134829 h 2231794"/>
              <a:gd name="connsiteX5" fmla="*/ 6108 w 2054955"/>
              <a:gd name="connsiteY5" fmla="*/ 617438 h 2231794"/>
              <a:gd name="connsiteX6" fmla="*/ 0 w 2054955"/>
              <a:gd name="connsiteY6" fmla="*/ 488429 h 2231794"/>
              <a:gd name="connsiteX7" fmla="*/ 10802 w 2054955"/>
              <a:gd name="connsiteY7" fmla="*/ 470535 h 2231794"/>
              <a:gd name="connsiteX8" fmla="*/ 929014 w 2054955"/>
              <a:gd name="connsiteY8" fmla="*/ 0 h 22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55" h="2231794">
                <a:moveTo>
                  <a:pt x="929014" y="0"/>
                </a:moveTo>
                <a:cubicBezTo>
                  <a:pt x="1550854" y="0"/>
                  <a:pt x="2054955" y="500259"/>
                  <a:pt x="2054955" y="1117361"/>
                </a:cubicBezTo>
                <a:cubicBezTo>
                  <a:pt x="2054955" y="1695894"/>
                  <a:pt x="1611898" y="2171733"/>
                  <a:pt x="1044135" y="2228953"/>
                </a:cubicBezTo>
                <a:lnTo>
                  <a:pt x="987455" y="2231794"/>
                </a:lnTo>
                <a:lnTo>
                  <a:pt x="848457" y="2134829"/>
                </a:lnTo>
                <a:cubicBezTo>
                  <a:pt x="382133" y="1777304"/>
                  <a:pt x="64893" y="1235049"/>
                  <a:pt x="6108" y="617438"/>
                </a:cubicBezTo>
                <a:lnTo>
                  <a:pt x="0" y="488429"/>
                </a:lnTo>
                <a:lnTo>
                  <a:pt x="10802" y="470535"/>
                </a:lnTo>
                <a:cubicBezTo>
                  <a:pt x="214867" y="185765"/>
                  <a:pt x="550080" y="0"/>
                  <a:pt x="929014" y="0"/>
                </a:cubicBezTo>
                <a:close/>
              </a:path>
            </a:pathLst>
          </a:custGeom>
          <a:no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0" tIns="396000" rIns="216000" bIns="0" numCol="1" spcCol="1270" anchor="ctr" anchorCtr="0">
            <a:no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a:ln>
                  <a:noFill/>
                </a:ln>
                <a:solidFill>
                  <a:srgbClr val="FFFFFF"/>
                </a:solidFill>
                <a:effectLst/>
                <a:uLnTx/>
                <a:uFillTx/>
                <a:latin typeface="Frutiger 45 Light" panose="020B0303030504020204" pitchFamily="34" charset="0"/>
                <a:ea typeface="MS Mincho" panose="02020609040205080304" pitchFamily="49" charset="-128"/>
                <a:cs typeface="Times New Roman" panose="02020603050405020304" pitchFamily="18" charset="0"/>
              </a:rPr>
              <a:t>Hazar</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pic>
        <p:nvPicPr>
          <p:cNvPr id="2" name="Picture 1">
            <a:extLst>
              <a:ext uri="{FF2B5EF4-FFF2-40B4-BE49-F238E27FC236}">
                <a16:creationId xmlns:a16="http://schemas.microsoft.com/office/drawing/2014/main" id="{C124ED44-5A41-4310-8468-4AFB1D813352}"/>
              </a:ext>
            </a:extLst>
          </p:cNvPr>
          <p:cNvPicPr>
            <a:picLocks noChangeAspect="1"/>
          </p:cNvPicPr>
          <p:nvPr/>
        </p:nvPicPr>
        <p:blipFill>
          <a:blip r:embed="rId3"/>
          <a:stretch>
            <a:fillRect/>
          </a:stretch>
        </p:blipFill>
        <p:spPr>
          <a:xfrm>
            <a:off x="7444835" y="2076420"/>
            <a:ext cx="4486357" cy="4741077"/>
          </a:xfrm>
          <a:prstGeom prst="rect">
            <a:avLst/>
          </a:prstGeom>
        </p:spPr>
      </p:pic>
    </p:spTree>
    <p:extLst>
      <p:ext uri="{BB962C8B-B14F-4D97-AF65-F5344CB8AC3E}">
        <p14:creationId xmlns:p14="http://schemas.microsoft.com/office/powerpoint/2010/main" val="3363142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Reason 2: Flood Map usually represents one type of flood</a:t>
            </a:r>
          </a:p>
          <a:p>
            <a:r>
              <a:rPr lang="en-AU" dirty="0"/>
              <a:t>3 types of flooding:</a:t>
            </a:r>
          </a:p>
          <a:p>
            <a:pPr lvl="3"/>
            <a:r>
              <a:rPr lang="en-AU" dirty="0"/>
              <a:t>Fluvial (riverine) flood</a:t>
            </a:r>
          </a:p>
          <a:p>
            <a:pPr lvl="3"/>
            <a:r>
              <a:rPr lang="en-AU" dirty="0"/>
              <a:t>Pluvial floods</a:t>
            </a:r>
          </a:p>
          <a:p>
            <a:pPr lvl="3"/>
            <a:r>
              <a:rPr lang="en-AU" dirty="0"/>
              <a:t>Coastal flood</a:t>
            </a:r>
          </a:p>
          <a:p>
            <a:pPr lvl="3"/>
            <a:r>
              <a:rPr lang="en-AU" dirty="0"/>
              <a:t>Others, e.g. Groundwater, springs, etc.</a:t>
            </a:r>
          </a:p>
          <a:p>
            <a:pPr marL="0" indent="0">
              <a:buNone/>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2. Property outside flood zone is safe</a:t>
            </a:r>
          </a:p>
        </p:txBody>
      </p:sp>
      <p:sp>
        <p:nvSpPr>
          <p:cNvPr id="16" name="Title 15"/>
          <p:cNvSpPr>
            <a:spLocks noGrp="1"/>
          </p:cNvSpPr>
          <p:nvPr>
            <p:ph type="title"/>
          </p:nvPr>
        </p:nvSpPr>
        <p:spPr/>
        <p:txBody>
          <a:bodyPr/>
          <a:lstStyle/>
          <a:p>
            <a:r>
              <a:rPr lang="en-AU" dirty="0"/>
              <a:t>Common myths about natural hazards</a:t>
            </a:r>
          </a:p>
        </p:txBody>
      </p:sp>
      <p:sp>
        <p:nvSpPr>
          <p:cNvPr id="56" name="Freeform: Shape 55">
            <a:extLst>
              <a:ext uri="{FF2B5EF4-FFF2-40B4-BE49-F238E27FC236}">
                <a16:creationId xmlns:a16="http://schemas.microsoft.com/office/drawing/2014/main" id="{47B70745-9836-4916-A2D2-A9E4396E99A0}"/>
              </a:ext>
            </a:extLst>
          </p:cNvPr>
          <p:cNvSpPr/>
          <p:nvPr/>
        </p:nvSpPr>
        <p:spPr>
          <a:xfrm>
            <a:off x="7341969" y="4373762"/>
            <a:ext cx="2054955" cy="2231794"/>
          </a:xfrm>
          <a:custGeom>
            <a:avLst/>
            <a:gdLst>
              <a:gd name="connsiteX0" fmla="*/ 929014 w 2054955"/>
              <a:gd name="connsiteY0" fmla="*/ 0 h 2231794"/>
              <a:gd name="connsiteX1" fmla="*/ 2054955 w 2054955"/>
              <a:gd name="connsiteY1" fmla="*/ 1117361 h 2231794"/>
              <a:gd name="connsiteX2" fmla="*/ 1044135 w 2054955"/>
              <a:gd name="connsiteY2" fmla="*/ 2228953 h 2231794"/>
              <a:gd name="connsiteX3" fmla="*/ 987455 w 2054955"/>
              <a:gd name="connsiteY3" fmla="*/ 2231794 h 2231794"/>
              <a:gd name="connsiteX4" fmla="*/ 848457 w 2054955"/>
              <a:gd name="connsiteY4" fmla="*/ 2134829 h 2231794"/>
              <a:gd name="connsiteX5" fmla="*/ 6108 w 2054955"/>
              <a:gd name="connsiteY5" fmla="*/ 617438 h 2231794"/>
              <a:gd name="connsiteX6" fmla="*/ 0 w 2054955"/>
              <a:gd name="connsiteY6" fmla="*/ 488429 h 2231794"/>
              <a:gd name="connsiteX7" fmla="*/ 10802 w 2054955"/>
              <a:gd name="connsiteY7" fmla="*/ 470535 h 2231794"/>
              <a:gd name="connsiteX8" fmla="*/ 929014 w 2054955"/>
              <a:gd name="connsiteY8" fmla="*/ 0 h 22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55" h="2231794">
                <a:moveTo>
                  <a:pt x="929014" y="0"/>
                </a:moveTo>
                <a:cubicBezTo>
                  <a:pt x="1550854" y="0"/>
                  <a:pt x="2054955" y="500259"/>
                  <a:pt x="2054955" y="1117361"/>
                </a:cubicBezTo>
                <a:cubicBezTo>
                  <a:pt x="2054955" y="1695894"/>
                  <a:pt x="1611898" y="2171733"/>
                  <a:pt x="1044135" y="2228953"/>
                </a:cubicBezTo>
                <a:lnTo>
                  <a:pt x="987455" y="2231794"/>
                </a:lnTo>
                <a:lnTo>
                  <a:pt x="848457" y="2134829"/>
                </a:lnTo>
                <a:cubicBezTo>
                  <a:pt x="382133" y="1777304"/>
                  <a:pt x="64893" y="1235049"/>
                  <a:pt x="6108" y="617438"/>
                </a:cubicBezTo>
                <a:lnTo>
                  <a:pt x="0" y="488429"/>
                </a:lnTo>
                <a:lnTo>
                  <a:pt x="10802" y="470535"/>
                </a:lnTo>
                <a:cubicBezTo>
                  <a:pt x="214867" y="185765"/>
                  <a:pt x="550080" y="0"/>
                  <a:pt x="929014" y="0"/>
                </a:cubicBezTo>
                <a:close/>
              </a:path>
            </a:pathLst>
          </a:custGeom>
          <a:no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0" tIns="396000" rIns="216000" bIns="0" numCol="1" spcCol="1270" anchor="ctr" anchorCtr="0">
            <a:no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a:ln>
                  <a:noFill/>
                </a:ln>
                <a:solidFill>
                  <a:srgbClr val="FFFFFF"/>
                </a:solidFill>
                <a:effectLst/>
                <a:uLnTx/>
                <a:uFillTx/>
                <a:latin typeface="Frutiger 45 Light" panose="020B0303030504020204" pitchFamily="34" charset="0"/>
                <a:ea typeface="MS Mincho" panose="02020609040205080304" pitchFamily="49" charset="-128"/>
                <a:cs typeface="Times New Roman" panose="02020603050405020304" pitchFamily="18" charset="0"/>
              </a:rPr>
              <a:t>Hazar</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spTree>
    <p:extLst>
      <p:ext uri="{BB962C8B-B14F-4D97-AF65-F5344CB8AC3E}">
        <p14:creationId xmlns:p14="http://schemas.microsoft.com/office/powerpoint/2010/main" val="318066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Mute</a:t>
            </a:r>
          </a:p>
          <a:p>
            <a:pPr lvl="3"/>
            <a:r>
              <a:rPr lang="en-AU" dirty="0"/>
              <a:t>Please mute your microphone unless speaking.</a:t>
            </a:r>
          </a:p>
          <a:p>
            <a:r>
              <a:rPr lang="en-AU" dirty="0"/>
              <a:t>Q&amp;A</a:t>
            </a:r>
          </a:p>
          <a:p>
            <a:pPr lvl="3"/>
            <a:r>
              <a:rPr lang="en-AU" dirty="0"/>
              <a:t>We have allowed time at the end of the three presentations for Q&amp;A.</a:t>
            </a:r>
          </a:p>
          <a:p>
            <a:pPr lvl="3"/>
            <a:r>
              <a:rPr lang="en-AU" dirty="0"/>
              <a:t>Please raise your hand and we will call on you (or post question in the chat function). Please add questions throughout the presentations.</a:t>
            </a:r>
          </a:p>
          <a:p>
            <a:r>
              <a:rPr lang="en-AU" dirty="0"/>
              <a:t>Presentations</a:t>
            </a:r>
          </a:p>
          <a:p>
            <a:pPr lvl="3"/>
            <a:r>
              <a:rPr lang="en-AU" dirty="0"/>
              <a:t>Today’s presentations will be recorded and will be shared after the event.</a:t>
            </a:r>
          </a:p>
          <a:p>
            <a:endParaRPr lang="en-AU" dirty="0"/>
          </a:p>
        </p:txBody>
      </p:sp>
      <p:sp>
        <p:nvSpPr>
          <p:cNvPr id="6" name="Slide Number Placeholder 5"/>
          <p:cNvSpPr>
            <a:spLocks noGrp="1"/>
          </p:cNvSpPr>
          <p:nvPr>
            <p:ph type="sldNum" sz="quarter" idx="12"/>
          </p:nvPr>
        </p:nvSpPr>
        <p:spPr/>
        <p:txBody>
          <a:bodyPr/>
          <a:lstStyle/>
          <a:p>
            <a:fld id="{70679C6C-715F-44F3-8DA3-2EC5FBAAEB7F}" type="slidenum">
              <a:rPr lang="en-GB" smtClean="0"/>
              <a:pPr/>
              <a:t>2</a:t>
            </a:fld>
            <a:endParaRPr lang="en-GB" dirty="0"/>
          </a:p>
        </p:txBody>
      </p:sp>
      <p:sp>
        <p:nvSpPr>
          <p:cNvPr id="16" name="Title 15"/>
          <p:cNvSpPr>
            <a:spLocks noGrp="1"/>
          </p:cNvSpPr>
          <p:nvPr>
            <p:ph type="title"/>
          </p:nvPr>
        </p:nvSpPr>
        <p:spPr/>
        <p:txBody>
          <a:bodyPr/>
          <a:lstStyle/>
          <a:p>
            <a:r>
              <a:rPr lang="en-AU" dirty="0"/>
              <a:t>housekeeping</a:t>
            </a:r>
          </a:p>
        </p:txBody>
      </p:sp>
      <p:pic>
        <p:nvPicPr>
          <p:cNvPr id="2" name="Picture 1">
            <a:extLst>
              <a:ext uri="{FF2B5EF4-FFF2-40B4-BE49-F238E27FC236}">
                <a16:creationId xmlns:a16="http://schemas.microsoft.com/office/drawing/2014/main" id="{ABD63A45-FCA8-452D-92EA-1A0B1EA726DE}"/>
              </a:ext>
            </a:extLst>
          </p:cNvPr>
          <p:cNvPicPr>
            <a:picLocks noChangeAspect="1"/>
          </p:cNvPicPr>
          <p:nvPr/>
        </p:nvPicPr>
        <p:blipFill>
          <a:blip r:embed="rId2"/>
          <a:stretch>
            <a:fillRect/>
          </a:stretch>
        </p:blipFill>
        <p:spPr>
          <a:xfrm>
            <a:off x="4099142" y="5577646"/>
            <a:ext cx="4705831" cy="1341102"/>
          </a:xfrm>
          <a:prstGeom prst="rect">
            <a:avLst/>
          </a:prstGeom>
        </p:spPr>
      </p:pic>
    </p:spTree>
    <p:extLst>
      <p:ext uri="{BB962C8B-B14F-4D97-AF65-F5344CB8AC3E}">
        <p14:creationId xmlns:p14="http://schemas.microsoft.com/office/powerpoint/2010/main" val="3906886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2. Property outside flood zone is safe</a:t>
            </a:r>
          </a:p>
        </p:txBody>
      </p:sp>
      <p:sp>
        <p:nvSpPr>
          <p:cNvPr id="16" name="Title 15"/>
          <p:cNvSpPr>
            <a:spLocks noGrp="1"/>
          </p:cNvSpPr>
          <p:nvPr>
            <p:ph type="title"/>
          </p:nvPr>
        </p:nvSpPr>
        <p:spPr/>
        <p:txBody>
          <a:bodyPr/>
          <a:lstStyle/>
          <a:p>
            <a:r>
              <a:rPr lang="en-AU" dirty="0"/>
              <a:t>Common myths about natural hazards</a:t>
            </a:r>
          </a:p>
        </p:txBody>
      </p:sp>
      <p:sp>
        <p:nvSpPr>
          <p:cNvPr id="56" name="Freeform: Shape 55">
            <a:extLst>
              <a:ext uri="{FF2B5EF4-FFF2-40B4-BE49-F238E27FC236}">
                <a16:creationId xmlns:a16="http://schemas.microsoft.com/office/drawing/2014/main" id="{47B70745-9836-4916-A2D2-A9E4396E99A0}"/>
              </a:ext>
            </a:extLst>
          </p:cNvPr>
          <p:cNvSpPr/>
          <p:nvPr/>
        </p:nvSpPr>
        <p:spPr>
          <a:xfrm>
            <a:off x="7341969" y="4373762"/>
            <a:ext cx="2054955" cy="2231794"/>
          </a:xfrm>
          <a:custGeom>
            <a:avLst/>
            <a:gdLst>
              <a:gd name="connsiteX0" fmla="*/ 929014 w 2054955"/>
              <a:gd name="connsiteY0" fmla="*/ 0 h 2231794"/>
              <a:gd name="connsiteX1" fmla="*/ 2054955 w 2054955"/>
              <a:gd name="connsiteY1" fmla="*/ 1117361 h 2231794"/>
              <a:gd name="connsiteX2" fmla="*/ 1044135 w 2054955"/>
              <a:gd name="connsiteY2" fmla="*/ 2228953 h 2231794"/>
              <a:gd name="connsiteX3" fmla="*/ 987455 w 2054955"/>
              <a:gd name="connsiteY3" fmla="*/ 2231794 h 2231794"/>
              <a:gd name="connsiteX4" fmla="*/ 848457 w 2054955"/>
              <a:gd name="connsiteY4" fmla="*/ 2134829 h 2231794"/>
              <a:gd name="connsiteX5" fmla="*/ 6108 w 2054955"/>
              <a:gd name="connsiteY5" fmla="*/ 617438 h 2231794"/>
              <a:gd name="connsiteX6" fmla="*/ 0 w 2054955"/>
              <a:gd name="connsiteY6" fmla="*/ 488429 h 2231794"/>
              <a:gd name="connsiteX7" fmla="*/ 10802 w 2054955"/>
              <a:gd name="connsiteY7" fmla="*/ 470535 h 2231794"/>
              <a:gd name="connsiteX8" fmla="*/ 929014 w 2054955"/>
              <a:gd name="connsiteY8" fmla="*/ 0 h 22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55" h="2231794">
                <a:moveTo>
                  <a:pt x="929014" y="0"/>
                </a:moveTo>
                <a:cubicBezTo>
                  <a:pt x="1550854" y="0"/>
                  <a:pt x="2054955" y="500259"/>
                  <a:pt x="2054955" y="1117361"/>
                </a:cubicBezTo>
                <a:cubicBezTo>
                  <a:pt x="2054955" y="1695894"/>
                  <a:pt x="1611898" y="2171733"/>
                  <a:pt x="1044135" y="2228953"/>
                </a:cubicBezTo>
                <a:lnTo>
                  <a:pt x="987455" y="2231794"/>
                </a:lnTo>
                <a:lnTo>
                  <a:pt x="848457" y="2134829"/>
                </a:lnTo>
                <a:cubicBezTo>
                  <a:pt x="382133" y="1777304"/>
                  <a:pt x="64893" y="1235049"/>
                  <a:pt x="6108" y="617438"/>
                </a:cubicBezTo>
                <a:lnTo>
                  <a:pt x="0" y="488429"/>
                </a:lnTo>
                <a:lnTo>
                  <a:pt x="10802" y="470535"/>
                </a:lnTo>
                <a:cubicBezTo>
                  <a:pt x="214867" y="185765"/>
                  <a:pt x="550080" y="0"/>
                  <a:pt x="929014" y="0"/>
                </a:cubicBezTo>
                <a:close/>
              </a:path>
            </a:pathLst>
          </a:custGeom>
          <a:no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0" tIns="396000" rIns="216000" bIns="0" numCol="1" spcCol="1270" anchor="ctr" anchorCtr="0">
            <a:no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a:ln>
                  <a:noFill/>
                </a:ln>
                <a:solidFill>
                  <a:srgbClr val="FFFFFF"/>
                </a:solidFill>
                <a:effectLst/>
                <a:uLnTx/>
                <a:uFillTx/>
                <a:latin typeface="Frutiger 45 Light" panose="020B0303030504020204" pitchFamily="34" charset="0"/>
                <a:ea typeface="MS Mincho" panose="02020609040205080304" pitchFamily="49" charset="-128"/>
                <a:cs typeface="Times New Roman" panose="02020603050405020304" pitchFamily="18" charset="0"/>
              </a:rPr>
              <a:t>Hazar</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sp>
        <p:nvSpPr>
          <p:cNvPr id="3" name="TextBox 2">
            <a:extLst>
              <a:ext uri="{FF2B5EF4-FFF2-40B4-BE49-F238E27FC236}">
                <a16:creationId xmlns:a16="http://schemas.microsoft.com/office/drawing/2014/main" id="{517CB94C-636D-4550-8F5B-DD5DE2461D73}"/>
              </a:ext>
            </a:extLst>
          </p:cNvPr>
          <p:cNvSpPr txBox="1"/>
          <p:nvPr/>
        </p:nvSpPr>
        <p:spPr>
          <a:xfrm>
            <a:off x="1511759" y="6799728"/>
            <a:ext cx="10051015" cy="351035"/>
          </a:xfrm>
          <a:prstGeom prst="rect">
            <a:avLst/>
          </a:prstGeom>
          <a:noFill/>
        </p:spPr>
        <p:txBody>
          <a:bodyPr wrap="square" lIns="90000" tIns="90000" rIns="90000" bIns="90000" rtlCol="0" anchor="ctr" anchorCtr="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41B4D"/>
                </a:solidFill>
                <a:effectLst/>
                <a:uLnTx/>
                <a:uFillTx/>
                <a:latin typeface="Arial"/>
                <a:ea typeface="+mn-ea"/>
                <a:cs typeface="+mn-cs"/>
              </a:rPr>
              <a:t>(Source: https://www.zurich.com/en/knowledge/topics/natural-hazards)</a:t>
            </a:r>
          </a:p>
        </p:txBody>
      </p:sp>
      <p:pic>
        <p:nvPicPr>
          <p:cNvPr id="2" name="Content Placeholder 1">
            <a:extLst>
              <a:ext uri="{FF2B5EF4-FFF2-40B4-BE49-F238E27FC236}">
                <a16:creationId xmlns:a16="http://schemas.microsoft.com/office/drawing/2014/main" id="{59CE277B-8F62-4B61-9E0A-E6CC37FE25A5}"/>
              </a:ext>
            </a:extLst>
          </p:cNvPr>
          <p:cNvPicPr>
            <a:picLocks noGrp="1" noChangeAspect="1"/>
          </p:cNvPicPr>
          <p:nvPr>
            <p:ph idx="1"/>
          </p:nvPr>
        </p:nvPicPr>
        <p:blipFill>
          <a:blip r:embed="rId3"/>
          <a:stretch>
            <a:fillRect/>
          </a:stretch>
        </p:blipFill>
        <p:spPr>
          <a:xfrm>
            <a:off x="3013333" y="1491197"/>
            <a:ext cx="7384965" cy="5364163"/>
          </a:xfrm>
          <a:prstGeom prst="rect">
            <a:avLst/>
          </a:prstGeom>
        </p:spPr>
      </p:pic>
    </p:spTree>
    <p:extLst>
      <p:ext uri="{BB962C8B-B14F-4D97-AF65-F5344CB8AC3E}">
        <p14:creationId xmlns:p14="http://schemas.microsoft.com/office/powerpoint/2010/main" val="3099837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2. Property outside flood zone is safe</a:t>
            </a:r>
          </a:p>
        </p:txBody>
      </p:sp>
      <p:sp>
        <p:nvSpPr>
          <p:cNvPr id="16" name="Title 15"/>
          <p:cNvSpPr>
            <a:spLocks noGrp="1"/>
          </p:cNvSpPr>
          <p:nvPr>
            <p:ph type="title"/>
          </p:nvPr>
        </p:nvSpPr>
        <p:spPr/>
        <p:txBody>
          <a:bodyPr/>
          <a:lstStyle/>
          <a:p>
            <a:r>
              <a:rPr lang="en-AU" dirty="0"/>
              <a:t>Common myths about natural hazards</a:t>
            </a:r>
          </a:p>
        </p:txBody>
      </p:sp>
      <p:sp>
        <p:nvSpPr>
          <p:cNvPr id="56" name="Freeform: Shape 55">
            <a:extLst>
              <a:ext uri="{FF2B5EF4-FFF2-40B4-BE49-F238E27FC236}">
                <a16:creationId xmlns:a16="http://schemas.microsoft.com/office/drawing/2014/main" id="{47B70745-9836-4916-A2D2-A9E4396E99A0}"/>
              </a:ext>
            </a:extLst>
          </p:cNvPr>
          <p:cNvSpPr/>
          <p:nvPr/>
        </p:nvSpPr>
        <p:spPr>
          <a:xfrm>
            <a:off x="7341969" y="4373762"/>
            <a:ext cx="2054955" cy="2231794"/>
          </a:xfrm>
          <a:custGeom>
            <a:avLst/>
            <a:gdLst>
              <a:gd name="connsiteX0" fmla="*/ 929014 w 2054955"/>
              <a:gd name="connsiteY0" fmla="*/ 0 h 2231794"/>
              <a:gd name="connsiteX1" fmla="*/ 2054955 w 2054955"/>
              <a:gd name="connsiteY1" fmla="*/ 1117361 h 2231794"/>
              <a:gd name="connsiteX2" fmla="*/ 1044135 w 2054955"/>
              <a:gd name="connsiteY2" fmla="*/ 2228953 h 2231794"/>
              <a:gd name="connsiteX3" fmla="*/ 987455 w 2054955"/>
              <a:gd name="connsiteY3" fmla="*/ 2231794 h 2231794"/>
              <a:gd name="connsiteX4" fmla="*/ 848457 w 2054955"/>
              <a:gd name="connsiteY4" fmla="*/ 2134829 h 2231794"/>
              <a:gd name="connsiteX5" fmla="*/ 6108 w 2054955"/>
              <a:gd name="connsiteY5" fmla="*/ 617438 h 2231794"/>
              <a:gd name="connsiteX6" fmla="*/ 0 w 2054955"/>
              <a:gd name="connsiteY6" fmla="*/ 488429 h 2231794"/>
              <a:gd name="connsiteX7" fmla="*/ 10802 w 2054955"/>
              <a:gd name="connsiteY7" fmla="*/ 470535 h 2231794"/>
              <a:gd name="connsiteX8" fmla="*/ 929014 w 2054955"/>
              <a:gd name="connsiteY8" fmla="*/ 0 h 22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55" h="2231794">
                <a:moveTo>
                  <a:pt x="929014" y="0"/>
                </a:moveTo>
                <a:cubicBezTo>
                  <a:pt x="1550854" y="0"/>
                  <a:pt x="2054955" y="500259"/>
                  <a:pt x="2054955" y="1117361"/>
                </a:cubicBezTo>
                <a:cubicBezTo>
                  <a:pt x="2054955" y="1695894"/>
                  <a:pt x="1611898" y="2171733"/>
                  <a:pt x="1044135" y="2228953"/>
                </a:cubicBezTo>
                <a:lnTo>
                  <a:pt x="987455" y="2231794"/>
                </a:lnTo>
                <a:lnTo>
                  <a:pt x="848457" y="2134829"/>
                </a:lnTo>
                <a:cubicBezTo>
                  <a:pt x="382133" y="1777304"/>
                  <a:pt x="64893" y="1235049"/>
                  <a:pt x="6108" y="617438"/>
                </a:cubicBezTo>
                <a:lnTo>
                  <a:pt x="0" y="488429"/>
                </a:lnTo>
                <a:lnTo>
                  <a:pt x="10802" y="470535"/>
                </a:lnTo>
                <a:cubicBezTo>
                  <a:pt x="214867" y="185765"/>
                  <a:pt x="550080" y="0"/>
                  <a:pt x="929014" y="0"/>
                </a:cubicBezTo>
                <a:close/>
              </a:path>
            </a:pathLst>
          </a:custGeom>
          <a:no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0" tIns="396000" rIns="216000" bIns="0" numCol="1" spcCol="1270" anchor="ctr" anchorCtr="0">
            <a:no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a:ln>
                  <a:noFill/>
                </a:ln>
                <a:solidFill>
                  <a:srgbClr val="FFFFFF"/>
                </a:solidFill>
                <a:effectLst/>
                <a:uLnTx/>
                <a:uFillTx/>
                <a:latin typeface="Frutiger 45 Light" panose="020B0303030504020204" pitchFamily="34" charset="0"/>
                <a:ea typeface="MS Mincho" panose="02020609040205080304" pitchFamily="49" charset="-128"/>
                <a:cs typeface="Times New Roman" panose="02020603050405020304" pitchFamily="18" charset="0"/>
              </a:rPr>
              <a:t>Hazar</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sp>
        <p:nvSpPr>
          <p:cNvPr id="3" name="TextBox 2">
            <a:extLst>
              <a:ext uri="{FF2B5EF4-FFF2-40B4-BE49-F238E27FC236}">
                <a16:creationId xmlns:a16="http://schemas.microsoft.com/office/drawing/2014/main" id="{517CB94C-636D-4550-8F5B-DD5DE2461D73}"/>
              </a:ext>
            </a:extLst>
          </p:cNvPr>
          <p:cNvSpPr txBox="1"/>
          <p:nvPr/>
        </p:nvSpPr>
        <p:spPr>
          <a:xfrm>
            <a:off x="1784133" y="6994786"/>
            <a:ext cx="10051015" cy="351035"/>
          </a:xfrm>
          <a:prstGeom prst="rect">
            <a:avLst/>
          </a:prstGeom>
          <a:noFill/>
        </p:spPr>
        <p:txBody>
          <a:bodyPr wrap="square" lIns="90000" tIns="90000" rIns="90000" bIns="90000" rtlCol="0" anchor="ctr" anchorCtr="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41B4D"/>
                </a:solidFill>
                <a:effectLst/>
                <a:uLnTx/>
                <a:uFillTx/>
                <a:latin typeface="Arial"/>
                <a:ea typeface="+mn-ea"/>
                <a:cs typeface="+mn-cs"/>
              </a:rPr>
              <a:t>(Source: https://www.zurich.com/en/knowledge/topics/natural-hazards)</a:t>
            </a:r>
          </a:p>
        </p:txBody>
      </p:sp>
      <p:sp>
        <p:nvSpPr>
          <p:cNvPr id="5" name="Content Placeholder 4">
            <a:extLst>
              <a:ext uri="{FF2B5EF4-FFF2-40B4-BE49-F238E27FC236}">
                <a16:creationId xmlns:a16="http://schemas.microsoft.com/office/drawing/2014/main" id="{43219181-8137-486B-B021-FD3EF03AB1AF}"/>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11292AFE-7C1E-43DB-828A-D09C739DBDC6}"/>
              </a:ext>
            </a:extLst>
          </p:cNvPr>
          <p:cNvPicPr>
            <a:picLocks noChangeAspect="1"/>
          </p:cNvPicPr>
          <p:nvPr/>
        </p:nvPicPr>
        <p:blipFill>
          <a:blip r:embed="rId3"/>
          <a:stretch>
            <a:fillRect/>
          </a:stretch>
        </p:blipFill>
        <p:spPr>
          <a:xfrm>
            <a:off x="3080068" y="1416557"/>
            <a:ext cx="7272192" cy="5393944"/>
          </a:xfrm>
          <a:prstGeom prst="rect">
            <a:avLst/>
          </a:prstGeom>
        </p:spPr>
      </p:pic>
    </p:spTree>
    <p:extLst>
      <p:ext uri="{BB962C8B-B14F-4D97-AF65-F5344CB8AC3E}">
        <p14:creationId xmlns:p14="http://schemas.microsoft.com/office/powerpoint/2010/main" val="2419123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2. Property outside flood zone is safe</a:t>
            </a:r>
          </a:p>
        </p:txBody>
      </p:sp>
      <p:sp>
        <p:nvSpPr>
          <p:cNvPr id="16" name="Title 15"/>
          <p:cNvSpPr>
            <a:spLocks noGrp="1"/>
          </p:cNvSpPr>
          <p:nvPr>
            <p:ph type="title"/>
          </p:nvPr>
        </p:nvSpPr>
        <p:spPr/>
        <p:txBody>
          <a:bodyPr/>
          <a:lstStyle/>
          <a:p>
            <a:r>
              <a:rPr lang="en-AU" dirty="0"/>
              <a:t>Common myths about natural hazards</a:t>
            </a:r>
          </a:p>
        </p:txBody>
      </p:sp>
      <p:sp>
        <p:nvSpPr>
          <p:cNvPr id="56" name="Freeform: Shape 55">
            <a:extLst>
              <a:ext uri="{FF2B5EF4-FFF2-40B4-BE49-F238E27FC236}">
                <a16:creationId xmlns:a16="http://schemas.microsoft.com/office/drawing/2014/main" id="{47B70745-9836-4916-A2D2-A9E4396E99A0}"/>
              </a:ext>
            </a:extLst>
          </p:cNvPr>
          <p:cNvSpPr/>
          <p:nvPr/>
        </p:nvSpPr>
        <p:spPr>
          <a:xfrm>
            <a:off x="7341969" y="4373762"/>
            <a:ext cx="2054955" cy="2231794"/>
          </a:xfrm>
          <a:custGeom>
            <a:avLst/>
            <a:gdLst>
              <a:gd name="connsiteX0" fmla="*/ 929014 w 2054955"/>
              <a:gd name="connsiteY0" fmla="*/ 0 h 2231794"/>
              <a:gd name="connsiteX1" fmla="*/ 2054955 w 2054955"/>
              <a:gd name="connsiteY1" fmla="*/ 1117361 h 2231794"/>
              <a:gd name="connsiteX2" fmla="*/ 1044135 w 2054955"/>
              <a:gd name="connsiteY2" fmla="*/ 2228953 h 2231794"/>
              <a:gd name="connsiteX3" fmla="*/ 987455 w 2054955"/>
              <a:gd name="connsiteY3" fmla="*/ 2231794 h 2231794"/>
              <a:gd name="connsiteX4" fmla="*/ 848457 w 2054955"/>
              <a:gd name="connsiteY4" fmla="*/ 2134829 h 2231794"/>
              <a:gd name="connsiteX5" fmla="*/ 6108 w 2054955"/>
              <a:gd name="connsiteY5" fmla="*/ 617438 h 2231794"/>
              <a:gd name="connsiteX6" fmla="*/ 0 w 2054955"/>
              <a:gd name="connsiteY6" fmla="*/ 488429 h 2231794"/>
              <a:gd name="connsiteX7" fmla="*/ 10802 w 2054955"/>
              <a:gd name="connsiteY7" fmla="*/ 470535 h 2231794"/>
              <a:gd name="connsiteX8" fmla="*/ 929014 w 2054955"/>
              <a:gd name="connsiteY8" fmla="*/ 0 h 22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55" h="2231794">
                <a:moveTo>
                  <a:pt x="929014" y="0"/>
                </a:moveTo>
                <a:cubicBezTo>
                  <a:pt x="1550854" y="0"/>
                  <a:pt x="2054955" y="500259"/>
                  <a:pt x="2054955" y="1117361"/>
                </a:cubicBezTo>
                <a:cubicBezTo>
                  <a:pt x="2054955" y="1695894"/>
                  <a:pt x="1611898" y="2171733"/>
                  <a:pt x="1044135" y="2228953"/>
                </a:cubicBezTo>
                <a:lnTo>
                  <a:pt x="987455" y="2231794"/>
                </a:lnTo>
                <a:lnTo>
                  <a:pt x="848457" y="2134829"/>
                </a:lnTo>
                <a:cubicBezTo>
                  <a:pt x="382133" y="1777304"/>
                  <a:pt x="64893" y="1235049"/>
                  <a:pt x="6108" y="617438"/>
                </a:cubicBezTo>
                <a:lnTo>
                  <a:pt x="0" y="488429"/>
                </a:lnTo>
                <a:lnTo>
                  <a:pt x="10802" y="470535"/>
                </a:lnTo>
                <a:cubicBezTo>
                  <a:pt x="214867" y="185765"/>
                  <a:pt x="550080" y="0"/>
                  <a:pt x="929014" y="0"/>
                </a:cubicBezTo>
                <a:close/>
              </a:path>
            </a:pathLst>
          </a:custGeom>
          <a:no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0" tIns="396000" rIns="216000" bIns="0" numCol="1" spcCol="1270" anchor="ctr" anchorCtr="0">
            <a:no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a:ln>
                  <a:noFill/>
                </a:ln>
                <a:solidFill>
                  <a:srgbClr val="FFFFFF"/>
                </a:solidFill>
                <a:effectLst/>
                <a:uLnTx/>
                <a:uFillTx/>
                <a:latin typeface="Frutiger 45 Light" panose="020B0303030504020204" pitchFamily="34" charset="0"/>
                <a:ea typeface="MS Mincho" panose="02020609040205080304" pitchFamily="49" charset="-128"/>
                <a:cs typeface="Times New Roman" panose="02020603050405020304" pitchFamily="18" charset="0"/>
              </a:rPr>
              <a:t>Hazar</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sp>
        <p:nvSpPr>
          <p:cNvPr id="3" name="TextBox 2">
            <a:extLst>
              <a:ext uri="{FF2B5EF4-FFF2-40B4-BE49-F238E27FC236}">
                <a16:creationId xmlns:a16="http://schemas.microsoft.com/office/drawing/2014/main" id="{517CB94C-636D-4550-8F5B-DD5DE2461D73}"/>
              </a:ext>
            </a:extLst>
          </p:cNvPr>
          <p:cNvSpPr txBox="1"/>
          <p:nvPr/>
        </p:nvSpPr>
        <p:spPr>
          <a:xfrm>
            <a:off x="1878775" y="7054182"/>
            <a:ext cx="10051015" cy="351035"/>
          </a:xfrm>
          <a:prstGeom prst="rect">
            <a:avLst/>
          </a:prstGeom>
          <a:noFill/>
        </p:spPr>
        <p:txBody>
          <a:bodyPr wrap="square" lIns="90000" tIns="90000" rIns="90000" bIns="90000" rtlCol="0" anchor="ctr" anchorCtr="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41B4D"/>
                </a:solidFill>
                <a:effectLst/>
                <a:uLnTx/>
                <a:uFillTx/>
                <a:latin typeface="Arial"/>
                <a:ea typeface="+mn-ea"/>
                <a:cs typeface="+mn-cs"/>
              </a:rPr>
              <a:t>(Source: https://www.zurich.com/en/knowledge/topics/natural-hazards)</a:t>
            </a:r>
          </a:p>
        </p:txBody>
      </p:sp>
      <p:sp>
        <p:nvSpPr>
          <p:cNvPr id="5" name="Content Placeholder 4">
            <a:extLst>
              <a:ext uri="{FF2B5EF4-FFF2-40B4-BE49-F238E27FC236}">
                <a16:creationId xmlns:a16="http://schemas.microsoft.com/office/drawing/2014/main" id="{43219181-8137-486B-B021-FD3EF03AB1AF}"/>
              </a:ext>
            </a:extLst>
          </p:cNvPr>
          <p:cNvSpPr>
            <a:spLocks noGrp="1"/>
          </p:cNvSpPr>
          <p:nvPr>
            <p:ph idx="1"/>
          </p:nvPr>
        </p:nvSpPr>
        <p:spPr/>
        <p:txBody>
          <a:bodyPr/>
          <a:lstStyle/>
          <a:p>
            <a:endParaRPr lang="en-US" dirty="0"/>
          </a:p>
        </p:txBody>
      </p:sp>
      <p:pic>
        <p:nvPicPr>
          <p:cNvPr id="2" name="Picture 1">
            <a:extLst>
              <a:ext uri="{FF2B5EF4-FFF2-40B4-BE49-F238E27FC236}">
                <a16:creationId xmlns:a16="http://schemas.microsoft.com/office/drawing/2014/main" id="{089E2D76-4121-4E30-A30A-92559CE11540}"/>
              </a:ext>
            </a:extLst>
          </p:cNvPr>
          <p:cNvPicPr>
            <a:picLocks noChangeAspect="1"/>
          </p:cNvPicPr>
          <p:nvPr/>
        </p:nvPicPr>
        <p:blipFill>
          <a:blip r:embed="rId3"/>
          <a:stretch>
            <a:fillRect/>
          </a:stretch>
        </p:blipFill>
        <p:spPr>
          <a:xfrm>
            <a:off x="3008003" y="1470269"/>
            <a:ext cx="7317820" cy="5329459"/>
          </a:xfrm>
          <a:prstGeom prst="rect">
            <a:avLst/>
          </a:prstGeom>
        </p:spPr>
      </p:pic>
    </p:spTree>
    <p:extLst>
      <p:ext uri="{BB962C8B-B14F-4D97-AF65-F5344CB8AC3E}">
        <p14:creationId xmlns:p14="http://schemas.microsoft.com/office/powerpoint/2010/main" val="2919264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Reason 1: Flood Map only represents hazards</a:t>
            </a:r>
          </a:p>
          <a:p>
            <a:r>
              <a:rPr lang="en-AU" dirty="0"/>
              <a:t>Reason 2: Flood Map only represents Fluvial (Riverine) flood</a:t>
            </a:r>
          </a:p>
          <a:p>
            <a:r>
              <a:rPr lang="en-AU" dirty="0"/>
              <a:t>Reason 3: Uncertainties &amp; limitations:</a:t>
            </a:r>
          </a:p>
          <a:p>
            <a:pPr lvl="3"/>
            <a:r>
              <a:rPr lang="en-AU" dirty="0"/>
              <a:t>Modelling assumptions</a:t>
            </a:r>
          </a:p>
          <a:p>
            <a:pPr lvl="3"/>
            <a:r>
              <a:rPr lang="en-AU" dirty="0"/>
              <a:t>Resolution</a:t>
            </a:r>
          </a:p>
          <a:p>
            <a:pPr lvl="3"/>
            <a:r>
              <a:rPr lang="en-AU" dirty="0"/>
              <a:t>Recent terrain change </a:t>
            </a:r>
          </a:p>
          <a:p>
            <a:pPr lvl="3"/>
            <a:r>
              <a:rPr lang="en-AU" dirty="0"/>
              <a:t>Urbanisation</a:t>
            </a:r>
          </a:p>
          <a:p>
            <a:r>
              <a:rPr lang="en-AU" dirty="0"/>
              <a:t>Reason 4: You may be surrounded by flood</a:t>
            </a:r>
          </a:p>
          <a:p>
            <a:pPr lvl="3"/>
            <a:r>
              <a:rPr lang="en-AU" dirty="0"/>
              <a:t>Utilities</a:t>
            </a:r>
          </a:p>
          <a:p>
            <a:pPr lvl="3"/>
            <a:r>
              <a:rPr lang="en-AU" dirty="0"/>
              <a:t>Access</a:t>
            </a:r>
          </a:p>
          <a:p>
            <a:pPr lvl="3"/>
            <a:r>
              <a:rPr lang="en-AU" dirty="0"/>
              <a:t>Infrastructure</a:t>
            </a:r>
          </a:p>
          <a:p>
            <a:endParaRPr lang="en-AU" dirty="0"/>
          </a:p>
          <a:p>
            <a:endParaRPr lang="en-AU" dirty="0"/>
          </a:p>
          <a:p>
            <a:pPr marL="0" indent="0">
              <a:buNone/>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2. Property outside flood zone is safe</a:t>
            </a:r>
          </a:p>
        </p:txBody>
      </p:sp>
      <p:sp>
        <p:nvSpPr>
          <p:cNvPr id="16" name="Title 15"/>
          <p:cNvSpPr>
            <a:spLocks noGrp="1"/>
          </p:cNvSpPr>
          <p:nvPr>
            <p:ph type="title"/>
          </p:nvPr>
        </p:nvSpPr>
        <p:spPr/>
        <p:txBody>
          <a:bodyPr/>
          <a:lstStyle/>
          <a:p>
            <a:r>
              <a:rPr lang="en-AU" dirty="0"/>
              <a:t>Common myths about natural hazards</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spTree>
    <p:extLst>
      <p:ext uri="{BB962C8B-B14F-4D97-AF65-F5344CB8AC3E}">
        <p14:creationId xmlns:p14="http://schemas.microsoft.com/office/powerpoint/2010/main" val="4014877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Reason 4: You may be surrounded by flood</a:t>
            </a:r>
          </a:p>
          <a:p>
            <a:endParaRPr lang="en-AU" dirty="0"/>
          </a:p>
          <a:p>
            <a:endParaRPr lang="en-AU" dirty="0"/>
          </a:p>
          <a:p>
            <a:pPr marL="0" indent="0">
              <a:buNone/>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2. Property outside flood zone is safe</a:t>
            </a:r>
          </a:p>
        </p:txBody>
      </p:sp>
      <p:sp>
        <p:nvSpPr>
          <p:cNvPr id="16" name="Title 15"/>
          <p:cNvSpPr>
            <a:spLocks noGrp="1"/>
          </p:cNvSpPr>
          <p:nvPr>
            <p:ph type="title"/>
          </p:nvPr>
        </p:nvSpPr>
        <p:spPr/>
        <p:txBody>
          <a:bodyPr/>
          <a:lstStyle/>
          <a:p>
            <a:r>
              <a:rPr lang="en-AU" dirty="0"/>
              <a:t>Common myths about natural hazards</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pic>
        <p:nvPicPr>
          <p:cNvPr id="2" name="Picture 1">
            <a:extLst>
              <a:ext uri="{FF2B5EF4-FFF2-40B4-BE49-F238E27FC236}">
                <a16:creationId xmlns:a16="http://schemas.microsoft.com/office/drawing/2014/main" id="{74934769-C929-4818-972A-391FBCAFE8E4}"/>
              </a:ext>
            </a:extLst>
          </p:cNvPr>
          <p:cNvPicPr>
            <a:picLocks noChangeAspect="1"/>
          </p:cNvPicPr>
          <p:nvPr/>
        </p:nvPicPr>
        <p:blipFill>
          <a:blip r:embed="rId3"/>
          <a:stretch>
            <a:fillRect/>
          </a:stretch>
        </p:blipFill>
        <p:spPr>
          <a:xfrm>
            <a:off x="1374775" y="1296225"/>
            <a:ext cx="10693400" cy="5889423"/>
          </a:xfrm>
          <a:prstGeom prst="rect">
            <a:avLst/>
          </a:prstGeom>
        </p:spPr>
      </p:pic>
      <p:cxnSp>
        <p:nvCxnSpPr>
          <p:cNvPr id="9" name="Straight Arrow Connector 8">
            <a:extLst>
              <a:ext uri="{FF2B5EF4-FFF2-40B4-BE49-F238E27FC236}">
                <a16:creationId xmlns:a16="http://schemas.microsoft.com/office/drawing/2014/main" id="{07F37142-EDBA-4F9A-9D15-F7D5D1B7F54B}"/>
              </a:ext>
            </a:extLst>
          </p:cNvPr>
          <p:cNvCxnSpPr/>
          <p:nvPr/>
        </p:nvCxnSpPr>
        <p:spPr>
          <a:xfrm flipH="1" flipV="1">
            <a:off x="8549591" y="4880777"/>
            <a:ext cx="1481411" cy="33601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46A968D-44E1-4D57-BF10-560B0291E70A}"/>
              </a:ext>
            </a:extLst>
          </p:cNvPr>
          <p:cNvSpPr txBox="1"/>
          <p:nvPr/>
        </p:nvSpPr>
        <p:spPr>
          <a:xfrm>
            <a:off x="1771770" y="7092731"/>
            <a:ext cx="10051015" cy="351035"/>
          </a:xfrm>
          <a:prstGeom prst="rect">
            <a:avLst/>
          </a:prstGeom>
          <a:noFill/>
        </p:spPr>
        <p:txBody>
          <a:bodyPr wrap="square" lIns="90000" tIns="90000" rIns="90000" bIns="90000" rtlCol="0" anchor="ctr" anchorCtr="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41B4D"/>
                </a:solidFill>
                <a:effectLst/>
                <a:uLnTx/>
                <a:uFillTx/>
                <a:latin typeface="Arial"/>
                <a:ea typeface="+mn-ea"/>
                <a:cs typeface="+mn-cs"/>
              </a:rPr>
              <a:t>(Source: https://https://floodcheck.information.qld.gov.au/)</a:t>
            </a:r>
          </a:p>
        </p:txBody>
      </p:sp>
    </p:spTree>
    <p:extLst>
      <p:ext uri="{BB962C8B-B14F-4D97-AF65-F5344CB8AC3E}">
        <p14:creationId xmlns:p14="http://schemas.microsoft.com/office/powerpoint/2010/main" val="2489618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Reason 1: Flood Map only represents hazards</a:t>
            </a:r>
          </a:p>
          <a:p>
            <a:r>
              <a:rPr lang="en-AU" dirty="0"/>
              <a:t>Reason 2: Flood Map only represents Fluvial (Riverine) flood</a:t>
            </a:r>
          </a:p>
          <a:p>
            <a:r>
              <a:rPr lang="en-AU" dirty="0"/>
              <a:t>Reason 3: Uncertainties &amp; limitations:</a:t>
            </a:r>
          </a:p>
          <a:p>
            <a:pPr lvl="3"/>
            <a:r>
              <a:rPr lang="en-AU" dirty="0"/>
              <a:t>Modelling assumptions</a:t>
            </a:r>
          </a:p>
          <a:p>
            <a:pPr lvl="3"/>
            <a:r>
              <a:rPr lang="en-AU" dirty="0"/>
              <a:t>Approximation and averaging</a:t>
            </a:r>
          </a:p>
          <a:p>
            <a:pPr lvl="3"/>
            <a:r>
              <a:rPr lang="en-AU" dirty="0"/>
              <a:t>Resolution</a:t>
            </a:r>
          </a:p>
          <a:p>
            <a:pPr lvl="3"/>
            <a:r>
              <a:rPr lang="en-AU" dirty="0"/>
              <a:t>Recent terrain change </a:t>
            </a:r>
          </a:p>
          <a:p>
            <a:pPr lvl="3"/>
            <a:r>
              <a:rPr lang="en-AU" dirty="0"/>
              <a:t>Urbanisation</a:t>
            </a:r>
          </a:p>
          <a:p>
            <a:r>
              <a:rPr lang="en-AU" dirty="0"/>
              <a:t>Reason 4: You may be surrounded by flood</a:t>
            </a:r>
          </a:p>
          <a:p>
            <a:r>
              <a:rPr lang="en-AU" dirty="0"/>
              <a:t>Reason 5: Variation of Climate Patterns:</a:t>
            </a:r>
          </a:p>
          <a:p>
            <a:pPr lvl="3"/>
            <a:r>
              <a:rPr lang="en-AU" dirty="0"/>
              <a:t>La Nina</a:t>
            </a:r>
          </a:p>
          <a:p>
            <a:pPr lvl="3"/>
            <a:r>
              <a:rPr lang="en-AU" dirty="0"/>
              <a:t>Climate Change</a:t>
            </a:r>
          </a:p>
          <a:p>
            <a:r>
              <a:rPr lang="en-AU" dirty="0"/>
              <a:t>Reason 6: Dam controlled release or breakage is not considered in flood maps</a:t>
            </a:r>
          </a:p>
          <a:p>
            <a:endParaRPr lang="en-AU" dirty="0"/>
          </a:p>
          <a:p>
            <a:pPr marL="0" indent="0">
              <a:buNone/>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25</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2. Property outside flood zone is safe</a:t>
            </a:r>
          </a:p>
        </p:txBody>
      </p:sp>
      <p:sp>
        <p:nvSpPr>
          <p:cNvPr id="16" name="Title 15"/>
          <p:cNvSpPr>
            <a:spLocks noGrp="1"/>
          </p:cNvSpPr>
          <p:nvPr>
            <p:ph type="title"/>
          </p:nvPr>
        </p:nvSpPr>
        <p:spPr/>
        <p:txBody>
          <a:bodyPr/>
          <a:lstStyle/>
          <a:p>
            <a:r>
              <a:rPr lang="en-AU" dirty="0"/>
              <a:t>Common myths about natural hazards</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spTree>
    <p:extLst>
      <p:ext uri="{BB962C8B-B14F-4D97-AF65-F5344CB8AC3E}">
        <p14:creationId xmlns:p14="http://schemas.microsoft.com/office/powerpoint/2010/main" val="677139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“I have worked here for the last 30 years and this place has not been flooded. This place will never be flooded.”</a:t>
            </a:r>
          </a:p>
          <a:p>
            <a:endParaRPr lang="en-AU" dirty="0"/>
          </a:p>
          <a:p>
            <a:endParaRPr lang="en-AU" dirty="0"/>
          </a:p>
          <a:p>
            <a:pPr marL="0" indent="0">
              <a:buNone/>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26</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3. “This place will never be flooded”</a:t>
            </a:r>
          </a:p>
        </p:txBody>
      </p:sp>
      <p:sp>
        <p:nvSpPr>
          <p:cNvPr id="16" name="Title 15"/>
          <p:cNvSpPr>
            <a:spLocks noGrp="1"/>
          </p:cNvSpPr>
          <p:nvPr>
            <p:ph type="title"/>
          </p:nvPr>
        </p:nvSpPr>
        <p:spPr/>
        <p:txBody>
          <a:bodyPr/>
          <a:lstStyle/>
          <a:p>
            <a:r>
              <a:rPr lang="en-AU" dirty="0"/>
              <a:t>Common myths about natural hazards</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spTree>
    <p:extLst>
      <p:ext uri="{BB962C8B-B14F-4D97-AF65-F5344CB8AC3E}">
        <p14:creationId xmlns:p14="http://schemas.microsoft.com/office/powerpoint/2010/main" val="2390123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endParaRPr lang="en-AU" dirty="0"/>
          </a:p>
          <a:p>
            <a:endParaRPr lang="en-AU" dirty="0"/>
          </a:p>
          <a:p>
            <a:pPr marL="0" indent="0">
              <a:buNone/>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3. “This place will never be flooded”</a:t>
            </a:r>
          </a:p>
        </p:txBody>
      </p:sp>
      <p:sp>
        <p:nvSpPr>
          <p:cNvPr id="16" name="Title 15"/>
          <p:cNvSpPr>
            <a:spLocks noGrp="1"/>
          </p:cNvSpPr>
          <p:nvPr>
            <p:ph type="title"/>
          </p:nvPr>
        </p:nvSpPr>
        <p:spPr/>
        <p:txBody>
          <a:bodyPr/>
          <a:lstStyle/>
          <a:p>
            <a:r>
              <a:rPr lang="en-AU" dirty="0"/>
              <a:t>Common myths about natural hazards</a:t>
            </a:r>
          </a:p>
        </p:txBody>
      </p:sp>
      <p:grpSp>
        <p:nvGrpSpPr>
          <p:cNvPr id="61" name="Hazards Icon">
            <a:extLst>
              <a:ext uri="{FF2B5EF4-FFF2-40B4-BE49-F238E27FC236}">
                <a16:creationId xmlns:a16="http://schemas.microsoft.com/office/drawing/2014/main" id="{535704CF-74B2-447C-8A2A-E9A497DEF388}"/>
              </a:ext>
            </a:extLst>
          </p:cNvPr>
          <p:cNvGrpSpPr>
            <a:grpSpLocks noChangeAspect="1"/>
          </p:cNvGrpSpPr>
          <p:nvPr/>
        </p:nvGrpSpPr>
        <p:grpSpPr bwMode="auto">
          <a:xfrm>
            <a:off x="7963341" y="4858104"/>
            <a:ext cx="620811" cy="522788"/>
            <a:chOff x="4582" y="2228"/>
            <a:chExt cx="266" cy="224"/>
          </a:xfrm>
          <a:solidFill>
            <a:schemeClr val="bg1"/>
          </a:solidFill>
        </p:grpSpPr>
        <p:sp>
          <p:nvSpPr>
            <p:cNvPr id="62" name="Freeform 190">
              <a:extLst>
                <a:ext uri="{FF2B5EF4-FFF2-40B4-BE49-F238E27FC236}">
                  <a16:creationId xmlns:a16="http://schemas.microsoft.com/office/drawing/2014/main" id="{8382E73E-77DD-45C0-AE10-92B7CCBC57F8}"/>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3" name="Freeform 191">
              <a:extLst>
                <a:ext uri="{FF2B5EF4-FFF2-40B4-BE49-F238E27FC236}">
                  <a16:creationId xmlns:a16="http://schemas.microsoft.com/office/drawing/2014/main" id="{7F749E39-ED35-46B4-AFCD-6A69655A4667}"/>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4" name="Freeform 192">
              <a:extLst>
                <a:ext uri="{FF2B5EF4-FFF2-40B4-BE49-F238E27FC236}">
                  <a16:creationId xmlns:a16="http://schemas.microsoft.com/office/drawing/2014/main" id="{91004884-0825-4B5F-BE1E-553C18C61BA7}"/>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66" name="Controls Icon">
            <a:extLst>
              <a:ext uri="{FF2B5EF4-FFF2-40B4-BE49-F238E27FC236}">
                <a16:creationId xmlns:a16="http://schemas.microsoft.com/office/drawing/2014/main" id="{16D87FF1-9DE3-4038-9CC6-39F16800DB23}"/>
              </a:ext>
            </a:extLst>
          </p:cNvPr>
          <p:cNvGrpSpPr>
            <a:grpSpLocks noChangeAspect="1"/>
          </p:cNvGrpSpPr>
          <p:nvPr/>
        </p:nvGrpSpPr>
        <p:grpSpPr bwMode="auto">
          <a:xfrm rot="5400000">
            <a:off x="10482737" y="4803339"/>
            <a:ext cx="514257" cy="615590"/>
            <a:chOff x="2146" y="998"/>
            <a:chExt cx="203" cy="243"/>
          </a:xfrm>
          <a:solidFill>
            <a:schemeClr val="bg1"/>
          </a:solidFill>
        </p:grpSpPr>
        <p:sp>
          <p:nvSpPr>
            <p:cNvPr id="67" name="Freeform 29">
              <a:extLst>
                <a:ext uri="{FF2B5EF4-FFF2-40B4-BE49-F238E27FC236}">
                  <a16:creationId xmlns:a16="http://schemas.microsoft.com/office/drawing/2014/main" id="{6CFB3598-0EEE-4436-AD43-02DC1F5A361D}"/>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8" name="Freeform 30">
              <a:extLst>
                <a:ext uri="{FF2B5EF4-FFF2-40B4-BE49-F238E27FC236}">
                  <a16:creationId xmlns:a16="http://schemas.microsoft.com/office/drawing/2014/main" id="{FAFB2425-6454-4F9D-8534-774552DB1E3A}"/>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69" name="Freeform 31">
              <a:extLst>
                <a:ext uri="{FF2B5EF4-FFF2-40B4-BE49-F238E27FC236}">
                  <a16:creationId xmlns:a16="http://schemas.microsoft.com/office/drawing/2014/main" id="{27A81C5D-4ABE-473D-B7DB-3E44C41B292C}"/>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0" name="Freeform 32">
              <a:extLst>
                <a:ext uri="{FF2B5EF4-FFF2-40B4-BE49-F238E27FC236}">
                  <a16:creationId xmlns:a16="http://schemas.microsoft.com/office/drawing/2014/main" id="{7A124CA4-08C7-4A33-AB54-B090EB3CB113}"/>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1" name="Freeform 33">
              <a:extLst>
                <a:ext uri="{FF2B5EF4-FFF2-40B4-BE49-F238E27FC236}">
                  <a16:creationId xmlns:a16="http://schemas.microsoft.com/office/drawing/2014/main" id="{D1ACECEE-83E0-468D-AEF8-E82E5D7F54CF}"/>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2" name="Freeform 34">
              <a:extLst>
                <a:ext uri="{FF2B5EF4-FFF2-40B4-BE49-F238E27FC236}">
                  <a16:creationId xmlns:a16="http://schemas.microsoft.com/office/drawing/2014/main" id="{3FB3169A-8838-48CE-ADCA-F5C4DEFC136A}"/>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3" name="Freeform 35">
              <a:extLst>
                <a:ext uri="{FF2B5EF4-FFF2-40B4-BE49-F238E27FC236}">
                  <a16:creationId xmlns:a16="http://schemas.microsoft.com/office/drawing/2014/main" id="{CE9439CB-7223-4EDF-996A-630F9E2C1C99}"/>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4" name="Freeform 36">
              <a:extLst>
                <a:ext uri="{FF2B5EF4-FFF2-40B4-BE49-F238E27FC236}">
                  <a16:creationId xmlns:a16="http://schemas.microsoft.com/office/drawing/2014/main" id="{5CE508AB-BCF7-4B10-8689-066475A869BE}"/>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5" name="Freeform 37">
              <a:extLst>
                <a:ext uri="{FF2B5EF4-FFF2-40B4-BE49-F238E27FC236}">
                  <a16:creationId xmlns:a16="http://schemas.microsoft.com/office/drawing/2014/main" id="{EB481D19-C34A-48BA-9838-24EB2AE07A6E}"/>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76" name="Exposures Icon">
            <a:extLst>
              <a:ext uri="{FF2B5EF4-FFF2-40B4-BE49-F238E27FC236}">
                <a16:creationId xmlns:a16="http://schemas.microsoft.com/office/drawing/2014/main" id="{C455A4E4-8ECA-4D0D-B491-20A8EA59073C}"/>
              </a:ext>
            </a:extLst>
          </p:cNvPr>
          <p:cNvGrpSpPr/>
          <p:nvPr/>
        </p:nvGrpSpPr>
        <p:grpSpPr>
          <a:xfrm>
            <a:off x="9274305" y="2766244"/>
            <a:ext cx="525564" cy="671162"/>
            <a:chOff x="10401780" y="4054364"/>
            <a:chExt cx="477008" cy="609154"/>
          </a:xfrm>
        </p:grpSpPr>
        <p:sp>
          <p:nvSpPr>
            <p:cNvPr id="77" name="Freeform 5">
              <a:extLst>
                <a:ext uri="{FF2B5EF4-FFF2-40B4-BE49-F238E27FC236}">
                  <a16:creationId xmlns:a16="http://schemas.microsoft.com/office/drawing/2014/main" id="{2A4F2D4B-7994-4D75-8B59-EB10B23CD6BF}"/>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78" name="Multiplication Sign 77">
              <a:extLst>
                <a:ext uri="{FF2B5EF4-FFF2-40B4-BE49-F238E27FC236}">
                  <a16:creationId xmlns:a16="http://schemas.microsoft.com/office/drawing/2014/main" id="{CFCDFB5B-B666-4D71-8496-ACCA3CA9357E}"/>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86" name="Exposures Icon">
            <a:extLst>
              <a:ext uri="{FF2B5EF4-FFF2-40B4-BE49-F238E27FC236}">
                <a16:creationId xmlns:a16="http://schemas.microsoft.com/office/drawing/2014/main" id="{93517881-A216-470B-A5BE-132F390E7083}"/>
              </a:ext>
            </a:extLst>
          </p:cNvPr>
          <p:cNvGrpSpPr/>
          <p:nvPr/>
        </p:nvGrpSpPr>
        <p:grpSpPr>
          <a:xfrm>
            <a:off x="9292569" y="2757037"/>
            <a:ext cx="525564" cy="671162"/>
            <a:chOff x="10401780" y="4054364"/>
            <a:chExt cx="477008" cy="609154"/>
          </a:xfrm>
        </p:grpSpPr>
        <p:sp>
          <p:nvSpPr>
            <p:cNvPr id="87" name="Freeform 5">
              <a:extLst>
                <a:ext uri="{FF2B5EF4-FFF2-40B4-BE49-F238E27FC236}">
                  <a16:creationId xmlns:a16="http://schemas.microsoft.com/office/drawing/2014/main" id="{5DB47C01-3D8B-4FA6-AE03-1BFCDD413C3E}"/>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88" name="Multiplication Sign 87">
              <a:extLst>
                <a:ext uri="{FF2B5EF4-FFF2-40B4-BE49-F238E27FC236}">
                  <a16:creationId xmlns:a16="http://schemas.microsoft.com/office/drawing/2014/main" id="{0654E63C-DB22-421E-AF5A-5B1388F37FFA}"/>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43" name="Hazards Icon">
            <a:extLst>
              <a:ext uri="{FF2B5EF4-FFF2-40B4-BE49-F238E27FC236}">
                <a16:creationId xmlns:a16="http://schemas.microsoft.com/office/drawing/2014/main" id="{325470D4-8F85-49C9-A11C-E132B97ADD0C}"/>
              </a:ext>
            </a:extLst>
          </p:cNvPr>
          <p:cNvGrpSpPr>
            <a:grpSpLocks noChangeAspect="1"/>
          </p:cNvGrpSpPr>
          <p:nvPr/>
        </p:nvGrpSpPr>
        <p:grpSpPr bwMode="auto">
          <a:xfrm>
            <a:off x="8213306" y="5062385"/>
            <a:ext cx="565404" cy="522788"/>
            <a:chOff x="4582" y="2228"/>
            <a:chExt cx="266" cy="224"/>
          </a:xfrm>
          <a:solidFill>
            <a:schemeClr val="bg1"/>
          </a:solidFill>
        </p:grpSpPr>
        <p:sp>
          <p:nvSpPr>
            <p:cNvPr id="144" name="Freeform 190">
              <a:extLst>
                <a:ext uri="{FF2B5EF4-FFF2-40B4-BE49-F238E27FC236}">
                  <a16:creationId xmlns:a16="http://schemas.microsoft.com/office/drawing/2014/main" id="{ECA5B7EE-1B8F-433D-843F-7A8900BFFDC5}"/>
                </a:ext>
              </a:extLst>
            </p:cNvPr>
            <p:cNvSpPr>
              <a:spLocks/>
            </p:cNvSpPr>
            <p:nvPr/>
          </p:nvSpPr>
          <p:spPr bwMode="auto">
            <a:xfrm>
              <a:off x="4708" y="2312"/>
              <a:ext cx="15" cy="77"/>
            </a:xfrm>
            <a:custGeom>
              <a:avLst/>
              <a:gdLst>
                <a:gd name="T0" fmla="*/ 0 w 67"/>
                <a:gd name="T1" fmla="*/ 0 h 360"/>
                <a:gd name="T2" fmla="*/ 0 w 67"/>
                <a:gd name="T3" fmla="*/ 0 h 360"/>
                <a:gd name="T4" fmla="*/ 67 w 67"/>
                <a:gd name="T5" fmla="*/ 0 h 360"/>
                <a:gd name="T6" fmla="*/ 67 w 67"/>
                <a:gd name="T7" fmla="*/ 360 h 360"/>
                <a:gd name="T8" fmla="*/ 0 w 67"/>
                <a:gd name="T9" fmla="*/ 360 h 360"/>
                <a:gd name="T10" fmla="*/ 0 w 67"/>
                <a:gd name="T11" fmla="*/ 0 h 360"/>
              </a:gdLst>
              <a:ahLst/>
              <a:cxnLst>
                <a:cxn ang="0">
                  <a:pos x="T0" y="T1"/>
                </a:cxn>
                <a:cxn ang="0">
                  <a:pos x="T2" y="T3"/>
                </a:cxn>
                <a:cxn ang="0">
                  <a:pos x="T4" y="T5"/>
                </a:cxn>
                <a:cxn ang="0">
                  <a:pos x="T6" y="T7"/>
                </a:cxn>
                <a:cxn ang="0">
                  <a:pos x="T8" y="T9"/>
                </a:cxn>
                <a:cxn ang="0">
                  <a:pos x="T10" y="T11"/>
                </a:cxn>
              </a:cxnLst>
              <a:rect l="0" t="0" r="r" b="b"/>
              <a:pathLst>
                <a:path w="67" h="360">
                  <a:moveTo>
                    <a:pt x="0" y="0"/>
                  </a:moveTo>
                  <a:lnTo>
                    <a:pt x="0" y="0"/>
                  </a:lnTo>
                  <a:lnTo>
                    <a:pt x="67" y="0"/>
                  </a:lnTo>
                  <a:lnTo>
                    <a:pt x="67" y="360"/>
                  </a:lnTo>
                  <a:lnTo>
                    <a:pt x="0" y="3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5" name="Freeform 191">
              <a:extLst>
                <a:ext uri="{FF2B5EF4-FFF2-40B4-BE49-F238E27FC236}">
                  <a16:creationId xmlns:a16="http://schemas.microsoft.com/office/drawing/2014/main" id="{FA22620E-180D-40BE-A01E-FE961663256B}"/>
                </a:ext>
              </a:extLst>
            </p:cNvPr>
            <p:cNvSpPr>
              <a:spLocks/>
            </p:cNvSpPr>
            <p:nvPr/>
          </p:nvSpPr>
          <p:spPr bwMode="auto">
            <a:xfrm>
              <a:off x="4708" y="2400"/>
              <a:ext cx="15" cy="13"/>
            </a:xfrm>
            <a:custGeom>
              <a:avLst/>
              <a:gdLst>
                <a:gd name="T0" fmla="*/ 0 w 67"/>
                <a:gd name="T1" fmla="*/ 0 h 61"/>
                <a:gd name="T2" fmla="*/ 0 w 67"/>
                <a:gd name="T3" fmla="*/ 0 h 61"/>
                <a:gd name="T4" fmla="*/ 67 w 67"/>
                <a:gd name="T5" fmla="*/ 0 h 61"/>
                <a:gd name="T6" fmla="*/ 67 w 67"/>
                <a:gd name="T7" fmla="*/ 61 h 61"/>
                <a:gd name="T8" fmla="*/ 0 w 67"/>
                <a:gd name="T9" fmla="*/ 61 h 61"/>
                <a:gd name="T10" fmla="*/ 0 w 67"/>
                <a:gd name="T11" fmla="*/ 0 h 61"/>
              </a:gdLst>
              <a:ahLst/>
              <a:cxnLst>
                <a:cxn ang="0">
                  <a:pos x="T0" y="T1"/>
                </a:cxn>
                <a:cxn ang="0">
                  <a:pos x="T2" y="T3"/>
                </a:cxn>
                <a:cxn ang="0">
                  <a:pos x="T4" y="T5"/>
                </a:cxn>
                <a:cxn ang="0">
                  <a:pos x="T6" y="T7"/>
                </a:cxn>
                <a:cxn ang="0">
                  <a:pos x="T8" y="T9"/>
                </a:cxn>
                <a:cxn ang="0">
                  <a:pos x="T10" y="T11"/>
                </a:cxn>
              </a:cxnLst>
              <a:rect l="0" t="0" r="r" b="b"/>
              <a:pathLst>
                <a:path w="67" h="61">
                  <a:moveTo>
                    <a:pt x="0" y="0"/>
                  </a:moveTo>
                  <a:lnTo>
                    <a:pt x="0" y="0"/>
                  </a:lnTo>
                  <a:lnTo>
                    <a:pt x="67" y="0"/>
                  </a:lnTo>
                  <a:lnTo>
                    <a:pt x="67"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46" name="Freeform 192">
              <a:extLst>
                <a:ext uri="{FF2B5EF4-FFF2-40B4-BE49-F238E27FC236}">
                  <a16:creationId xmlns:a16="http://schemas.microsoft.com/office/drawing/2014/main" id="{1F539AC3-7D5D-4E0F-A335-84D57B9C2A0B}"/>
                </a:ext>
              </a:extLst>
            </p:cNvPr>
            <p:cNvSpPr>
              <a:spLocks/>
            </p:cNvSpPr>
            <p:nvPr/>
          </p:nvSpPr>
          <p:spPr bwMode="auto">
            <a:xfrm>
              <a:off x="4582" y="2228"/>
              <a:ext cx="266" cy="224"/>
            </a:xfrm>
            <a:custGeom>
              <a:avLst/>
              <a:gdLst>
                <a:gd name="T0" fmla="*/ 925 w 1245"/>
                <a:gd name="T1" fmla="*/ 1017 h 1049"/>
                <a:gd name="T2" fmla="*/ 925 w 1245"/>
                <a:gd name="T3" fmla="*/ 1017 h 1049"/>
                <a:gd name="T4" fmla="*/ 57 w 1245"/>
                <a:gd name="T5" fmla="*/ 1017 h 1049"/>
                <a:gd name="T6" fmla="*/ 622 w 1245"/>
                <a:gd name="T7" fmla="*/ 64 h 1049"/>
                <a:gd name="T8" fmla="*/ 1189 w 1245"/>
                <a:gd name="T9" fmla="*/ 1017 h 1049"/>
                <a:gd name="T10" fmla="*/ 1073 w 1245"/>
                <a:gd name="T11" fmla="*/ 1017 h 1049"/>
                <a:gd name="T12" fmla="*/ 1074 w 1245"/>
                <a:gd name="T13" fmla="*/ 1049 h 1049"/>
                <a:gd name="T14" fmla="*/ 1245 w 1245"/>
                <a:gd name="T15" fmla="*/ 1049 h 1049"/>
                <a:gd name="T16" fmla="*/ 624 w 1245"/>
                <a:gd name="T17" fmla="*/ 0 h 1049"/>
                <a:gd name="T18" fmla="*/ 0 w 1245"/>
                <a:gd name="T19" fmla="*/ 1049 h 1049"/>
                <a:gd name="T20" fmla="*/ 925 w 1245"/>
                <a:gd name="T21" fmla="*/ 1049 h 1049"/>
                <a:gd name="T22" fmla="*/ 925 w 1245"/>
                <a:gd name="T23" fmla="*/ 101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5" h="1049">
                  <a:moveTo>
                    <a:pt x="925" y="1017"/>
                  </a:moveTo>
                  <a:lnTo>
                    <a:pt x="925" y="1017"/>
                  </a:lnTo>
                  <a:lnTo>
                    <a:pt x="57" y="1017"/>
                  </a:lnTo>
                  <a:lnTo>
                    <a:pt x="622" y="64"/>
                  </a:lnTo>
                  <a:lnTo>
                    <a:pt x="1189" y="1017"/>
                  </a:lnTo>
                  <a:lnTo>
                    <a:pt x="1073" y="1017"/>
                  </a:lnTo>
                  <a:lnTo>
                    <a:pt x="1074" y="1049"/>
                  </a:lnTo>
                  <a:lnTo>
                    <a:pt x="1245" y="1049"/>
                  </a:lnTo>
                  <a:lnTo>
                    <a:pt x="624" y="0"/>
                  </a:lnTo>
                  <a:lnTo>
                    <a:pt x="0" y="1049"/>
                  </a:lnTo>
                  <a:lnTo>
                    <a:pt x="925" y="1049"/>
                  </a:lnTo>
                  <a:lnTo>
                    <a:pt x="925" y="10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48" name="Controls Icon">
            <a:extLst>
              <a:ext uri="{FF2B5EF4-FFF2-40B4-BE49-F238E27FC236}">
                <a16:creationId xmlns:a16="http://schemas.microsoft.com/office/drawing/2014/main" id="{14408462-58F4-44F6-A3B5-91CBE6A44DD9}"/>
              </a:ext>
            </a:extLst>
          </p:cNvPr>
          <p:cNvGrpSpPr>
            <a:grpSpLocks noChangeAspect="1"/>
          </p:cNvGrpSpPr>
          <p:nvPr/>
        </p:nvGrpSpPr>
        <p:grpSpPr bwMode="auto">
          <a:xfrm rot="5400000">
            <a:off x="10704766" y="5035092"/>
            <a:ext cx="514257" cy="560649"/>
            <a:chOff x="2146" y="998"/>
            <a:chExt cx="203" cy="243"/>
          </a:xfrm>
          <a:solidFill>
            <a:schemeClr val="bg1"/>
          </a:solidFill>
        </p:grpSpPr>
        <p:sp>
          <p:nvSpPr>
            <p:cNvPr id="149" name="Freeform 29">
              <a:extLst>
                <a:ext uri="{FF2B5EF4-FFF2-40B4-BE49-F238E27FC236}">
                  <a16:creationId xmlns:a16="http://schemas.microsoft.com/office/drawing/2014/main" id="{1684AD6C-0A04-4703-909F-44A7CB209051}"/>
                </a:ext>
              </a:extLst>
            </p:cNvPr>
            <p:cNvSpPr>
              <a:spLocks/>
            </p:cNvSpPr>
            <p:nvPr/>
          </p:nvSpPr>
          <p:spPr bwMode="auto">
            <a:xfrm>
              <a:off x="2168" y="1072"/>
              <a:ext cx="7" cy="169"/>
            </a:xfrm>
            <a:custGeom>
              <a:avLst/>
              <a:gdLst>
                <a:gd name="T0" fmla="*/ 0 w 32"/>
                <a:gd name="T1" fmla="*/ 0 h 787"/>
                <a:gd name="T2" fmla="*/ 0 w 32"/>
                <a:gd name="T3" fmla="*/ 0 h 787"/>
                <a:gd name="T4" fmla="*/ 32 w 32"/>
                <a:gd name="T5" fmla="*/ 0 h 787"/>
                <a:gd name="T6" fmla="*/ 32 w 32"/>
                <a:gd name="T7" fmla="*/ 787 h 787"/>
                <a:gd name="T8" fmla="*/ 0 w 32"/>
                <a:gd name="T9" fmla="*/ 787 h 787"/>
                <a:gd name="T10" fmla="*/ 0 w 32"/>
                <a:gd name="T11" fmla="*/ 0 h 787"/>
              </a:gdLst>
              <a:ahLst/>
              <a:cxnLst>
                <a:cxn ang="0">
                  <a:pos x="T0" y="T1"/>
                </a:cxn>
                <a:cxn ang="0">
                  <a:pos x="T2" y="T3"/>
                </a:cxn>
                <a:cxn ang="0">
                  <a:pos x="T4" y="T5"/>
                </a:cxn>
                <a:cxn ang="0">
                  <a:pos x="T6" y="T7"/>
                </a:cxn>
                <a:cxn ang="0">
                  <a:pos x="T8" y="T9"/>
                </a:cxn>
                <a:cxn ang="0">
                  <a:pos x="T10" y="T11"/>
                </a:cxn>
              </a:cxnLst>
              <a:rect l="0" t="0" r="r" b="b"/>
              <a:pathLst>
                <a:path w="32" h="787">
                  <a:moveTo>
                    <a:pt x="0" y="0"/>
                  </a:moveTo>
                  <a:lnTo>
                    <a:pt x="0" y="0"/>
                  </a:lnTo>
                  <a:lnTo>
                    <a:pt x="32" y="0"/>
                  </a:lnTo>
                  <a:lnTo>
                    <a:pt x="32" y="787"/>
                  </a:lnTo>
                  <a:lnTo>
                    <a:pt x="0" y="7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0" name="Freeform 30">
              <a:extLst>
                <a:ext uri="{FF2B5EF4-FFF2-40B4-BE49-F238E27FC236}">
                  <a16:creationId xmlns:a16="http://schemas.microsoft.com/office/drawing/2014/main" id="{A13994A2-246D-40FB-8543-623EFB20123B}"/>
                </a:ext>
              </a:extLst>
            </p:cNvPr>
            <p:cNvSpPr>
              <a:spLocks/>
            </p:cNvSpPr>
            <p:nvPr/>
          </p:nvSpPr>
          <p:spPr bwMode="auto">
            <a:xfrm>
              <a:off x="2168" y="998"/>
              <a:ext cx="7" cy="29"/>
            </a:xfrm>
            <a:custGeom>
              <a:avLst/>
              <a:gdLst>
                <a:gd name="T0" fmla="*/ 0 w 32"/>
                <a:gd name="T1" fmla="*/ 0 h 134"/>
                <a:gd name="T2" fmla="*/ 0 w 32"/>
                <a:gd name="T3" fmla="*/ 0 h 134"/>
                <a:gd name="T4" fmla="*/ 32 w 32"/>
                <a:gd name="T5" fmla="*/ 0 h 134"/>
                <a:gd name="T6" fmla="*/ 32 w 32"/>
                <a:gd name="T7" fmla="*/ 134 h 134"/>
                <a:gd name="T8" fmla="*/ 0 w 32"/>
                <a:gd name="T9" fmla="*/ 134 h 134"/>
                <a:gd name="T10" fmla="*/ 0 w 32"/>
                <a:gd name="T11" fmla="*/ 0 h 134"/>
              </a:gdLst>
              <a:ahLst/>
              <a:cxnLst>
                <a:cxn ang="0">
                  <a:pos x="T0" y="T1"/>
                </a:cxn>
                <a:cxn ang="0">
                  <a:pos x="T2" y="T3"/>
                </a:cxn>
                <a:cxn ang="0">
                  <a:pos x="T4" y="T5"/>
                </a:cxn>
                <a:cxn ang="0">
                  <a:pos x="T6" y="T7"/>
                </a:cxn>
                <a:cxn ang="0">
                  <a:pos x="T8" y="T9"/>
                </a:cxn>
                <a:cxn ang="0">
                  <a:pos x="T10" y="T11"/>
                </a:cxn>
              </a:cxnLst>
              <a:rect l="0" t="0" r="r" b="b"/>
              <a:pathLst>
                <a:path w="32" h="134">
                  <a:moveTo>
                    <a:pt x="0" y="0"/>
                  </a:moveTo>
                  <a:lnTo>
                    <a:pt x="0" y="0"/>
                  </a:lnTo>
                  <a:lnTo>
                    <a:pt x="32" y="0"/>
                  </a:lnTo>
                  <a:lnTo>
                    <a:pt x="32" y="134"/>
                  </a:lnTo>
                  <a:lnTo>
                    <a:pt x="0" y="13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1" name="Freeform 31">
              <a:extLst>
                <a:ext uri="{FF2B5EF4-FFF2-40B4-BE49-F238E27FC236}">
                  <a16:creationId xmlns:a16="http://schemas.microsoft.com/office/drawing/2014/main" id="{7407E567-F0B3-41F6-BAF3-4824E0545602}"/>
                </a:ext>
              </a:extLst>
            </p:cNvPr>
            <p:cNvSpPr>
              <a:spLocks noEditPoints="1"/>
            </p:cNvSpPr>
            <p:nvPr/>
          </p:nvSpPr>
          <p:spPr bwMode="auto">
            <a:xfrm>
              <a:off x="2146" y="1023"/>
              <a:ext cx="52" cy="53"/>
            </a:xfrm>
            <a:custGeom>
              <a:avLst/>
              <a:gdLst>
                <a:gd name="T0" fmla="*/ 122 w 245"/>
                <a:gd name="T1" fmla="*/ 32 h 245"/>
                <a:gd name="T2" fmla="*/ 122 w 245"/>
                <a:gd name="T3" fmla="*/ 32 h 245"/>
                <a:gd name="T4" fmla="*/ 32 w 245"/>
                <a:gd name="T5" fmla="*/ 122 h 245"/>
                <a:gd name="T6" fmla="*/ 122 w 245"/>
                <a:gd name="T7" fmla="*/ 213 h 245"/>
                <a:gd name="T8" fmla="*/ 213 w 245"/>
                <a:gd name="T9" fmla="*/ 122 h 245"/>
                <a:gd name="T10" fmla="*/ 122 w 245"/>
                <a:gd name="T11" fmla="*/ 32 h 245"/>
                <a:gd name="T12" fmla="*/ 122 w 245"/>
                <a:gd name="T13" fmla="*/ 32 h 245"/>
                <a:gd name="T14" fmla="*/ 122 w 245"/>
                <a:gd name="T15" fmla="*/ 245 h 245"/>
                <a:gd name="T16" fmla="*/ 122 w 245"/>
                <a:gd name="T17" fmla="*/ 245 h 245"/>
                <a:gd name="T18" fmla="*/ 0 w 245"/>
                <a:gd name="T19" fmla="*/ 122 h 245"/>
                <a:gd name="T20" fmla="*/ 122 w 245"/>
                <a:gd name="T21" fmla="*/ 0 h 245"/>
                <a:gd name="T22" fmla="*/ 245 w 245"/>
                <a:gd name="T23" fmla="*/ 122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2"/>
                  </a:cubicBezTo>
                  <a:cubicBezTo>
                    <a:pt x="32" y="173"/>
                    <a:pt x="73" y="213"/>
                    <a:pt x="122" y="213"/>
                  </a:cubicBezTo>
                  <a:cubicBezTo>
                    <a:pt x="172" y="213"/>
                    <a:pt x="213" y="173"/>
                    <a:pt x="213" y="122"/>
                  </a:cubicBezTo>
                  <a:cubicBezTo>
                    <a:pt x="213" y="72"/>
                    <a:pt x="172" y="32"/>
                    <a:pt x="122" y="32"/>
                  </a:cubicBezTo>
                  <a:lnTo>
                    <a:pt x="122" y="32"/>
                  </a:lnTo>
                  <a:close/>
                  <a:moveTo>
                    <a:pt x="122" y="245"/>
                  </a:moveTo>
                  <a:lnTo>
                    <a:pt x="122" y="245"/>
                  </a:lnTo>
                  <a:cubicBezTo>
                    <a:pt x="54" y="245"/>
                    <a:pt x="0" y="190"/>
                    <a:pt x="0" y="122"/>
                  </a:cubicBezTo>
                  <a:cubicBezTo>
                    <a:pt x="0" y="54"/>
                    <a:pt x="54" y="0"/>
                    <a:pt x="122" y="0"/>
                  </a:cubicBezTo>
                  <a:cubicBezTo>
                    <a:pt x="190" y="0"/>
                    <a:pt x="245" y="54"/>
                    <a:pt x="245" y="122"/>
                  </a:cubicBezTo>
                  <a:cubicBezTo>
                    <a:pt x="245" y="190"/>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2" name="Freeform 32">
              <a:extLst>
                <a:ext uri="{FF2B5EF4-FFF2-40B4-BE49-F238E27FC236}">
                  <a16:creationId xmlns:a16="http://schemas.microsoft.com/office/drawing/2014/main" id="{AF99E3B6-44B9-4BA6-B17E-4F6F250B4055}"/>
                </a:ext>
              </a:extLst>
            </p:cNvPr>
            <p:cNvSpPr>
              <a:spLocks/>
            </p:cNvSpPr>
            <p:nvPr/>
          </p:nvSpPr>
          <p:spPr bwMode="auto">
            <a:xfrm>
              <a:off x="2245" y="1187"/>
              <a:ext cx="7" cy="54"/>
            </a:xfrm>
            <a:custGeom>
              <a:avLst/>
              <a:gdLst>
                <a:gd name="T0" fmla="*/ 0 w 32"/>
                <a:gd name="T1" fmla="*/ 0 h 255"/>
                <a:gd name="T2" fmla="*/ 0 w 32"/>
                <a:gd name="T3" fmla="*/ 0 h 255"/>
                <a:gd name="T4" fmla="*/ 32 w 32"/>
                <a:gd name="T5" fmla="*/ 0 h 255"/>
                <a:gd name="T6" fmla="*/ 32 w 32"/>
                <a:gd name="T7" fmla="*/ 255 h 255"/>
                <a:gd name="T8" fmla="*/ 0 w 32"/>
                <a:gd name="T9" fmla="*/ 255 h 255"/>
                <a:gd name="T10" fmla="*/ 0 w 32"/>
                <a:gd name="T11" fmla="*/ 0 h 255"/>
              </a:gdLst>
              <a:ahLst/>
              <a:cxnLst>
                <a:cxn ang="0">
                  <a:pos x="T0" y="T1"/>
                </a:cxn>
                <a:cxn ang="0">
                  <a:pos x="T2" y="T3"/>
                </a:cxn>
                <a:cxn ang="0">
                  <a:pos x="T4" y="T5"/>
                </a:cxn>
                <a:cxn ang="0">
                  <a:pos x="T6" y="T7"/>
                </a:cxn>
                <a:cxn ang="0">
                  <a:pos x="T8" y="T9"/>
                </a:cxn>
                <a:cxn ang="0">
                  <a:pos x="T10" y="T11"/>
                </a:cxn>
              </a:cxnLst>
              <a:rect l="0" t="0" r="r" b="b"/>
              <a:pathLst>
                <a:path w="32" h="255">
                  <a:moveTo>
                    <a:pt x="0" y="0"/>
                  </a:moveTo>
                  <a:lnTo>
                    <a:pt x="0" y="0"/>
                  </a:lnTo>
                  <a:lnTo>
                    <a:pt x="32" y="0"/>
                  </a:lnTo>
                  <a:lnTo>
                    <a:pt x="32" y="255"/>
                  </a:lnTo>
                  <a:lnTo>
                    <a:pt x="0" y="2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3" name="Freeform 33">
              <a:extLst>
                <a:ext uri="{FF2B5EF4-FFF2-40B4-BE49-F238E27FC236}">
                  <a16:creationId xmlns:a16="http://schemas.microsoft.com/office/drawing/2014/main" id="{184D8B7A-3871-440D-8E4A-A982232207B1}"/>
                </a:ext>
              </a:extLst>
            </p:cNvPr>
            <p:cNvSpPr>
              <a:spLocks/>
            </p:cNvSpPr>
            <p:nvPr/>
          </p:nvSpPr>
          <p:spPr bwMode="auto">
            <a:xfrm>
              <a:off x="2245" y="998"/>
              <a:ext cx="7" cy="143"/>
            </a:xfrm>
            <a:custGeom>
              <a:avLst/>
              <a:gdLst>
                <a:gd name="T0" fmla="*/ 0 w 32"/>
                <a:gd name="T1" fmla="*/ 0 h 667"/>
                <a:gd name="T2" fmla="*/ 0 w 32"/>
                <a:gd name="T3" fmla="*/ 0 h 667"/>
                <a:gd name="T4" fmla="*/ 32 w 32"/>
                <a:gd name="T5" fmla="*/ 0 h 667"/>
                <a:gd name="T6" fmla="*/ 32 w 32"/>
                <a:gd name="T7" fmla="*/ 667 h 667"/>
                <a:gd name="T8" fmla="*/ 0 w 32"/>
                <a:gd name="T9" fmla="*/ 667 h 667"/>
                <a:gd name="T10" fmla="*/ 0 w 32"/>
                <a:gd name="T11" fmla="*/ 0 h 667"/>
              </a:gdLst>
              <a:ahLst/>
              <a:cxnLst>
                <a:cxn ang="0">
                  <a:pos x="T0" y="T1"/>
                </a:cxn>
                <a:cxn ang="0">
                  <a:pos x="T2" y="T3"/>
                </a:cxn>
                <a:cxn ang="0">
                  <a:pos x="T4" y="T5"/>
                </a:cxn>
                <a:cxn ang="0">
                  <a:pos x="T6" y="T7"/>
                </a:cxn>
                <a:cxn ang="0">
                  <a:pos x="T8" y="T9"/>
                </a:cxn>
                <a:cxn ang="0">
                  <a:pos x="T10" y="T11"/>
                </a:cxn>
              </a:cxnLst>
              <a:rect l="0" t="0" r="r" b="b"/>
              <a:pathLst>
                <a:path w="32" h="667">
                  <a:moveTo>
                    <a:pt x="0" y="0"/>
                  </a:moveTo>
                  <a:lnTo>
                    <a:pt x="0" y="0"/>
                  </a:lnTo>
                  <a:lnTo>
                    <a:pt x="32" y="0"/>
                  </a:lnTo>
                  <a:lnTo>
                    <a:pt x="32" y="667"/>
                  </a:lnTo>
                  <a:lnTo>
                    <a:pt x="0" y="6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4" name="Freeform 34">
              <a:extLst>
                <a:ext uri="{FF2B5EF4-FFF2-40B4-BE49-F238E27FC236}">
                  <a16:creationId xmlns:a16="http://schemas.microsoft.com/office/drawing/2014/main" id="{33E275CB-0C63-4F9F-B9B6-6582A6E7CD2E}"/>
                </a:ext>
              </a:extLst>
            </p:cNvPr>
            <p:cNvSpPr>
              <a:spLocks noEditPoints="1"/>
            </p:cNvSpPr>
            <p:nvPr/>
          </p:nvSpPr>
          <p:spPr bwMode="auto">
            <a:xfrm>
              <a:off x="2223" y="1137"/>
              <a:ext cx="52" cy="53"/>
            </a:xfrm>
            <a:custGeom>
              <a:avLst/>
              <a:gdLst>
                <a:gd name="T0" fmla="*/ 122 w 245"/>
                <a:gd name="T1" fmla="*/ 32 h 245"/>
                <a:gd name="T2" fmla="*/ 122 w 245"/>
                <a:gd name="T3" fmla="*/ 32 h 245"/>
                <a:gd name="T4" fmla="*/ 32 w 245"/>
                <a:gd name="T5" fmla="*/ 123 h 245"/>
                <a:gd name="T6" fmla="*/ 122 w 245"/>
                <a:gd name="T7" fmla="*/ 213 h 245"/>
                <a:gd name="T8" fmla="*/ 213 w 245"/>
                <a:gd name="T9" fmla="*/ 123 h 245"/>
                <a:gd name="T10" fmla="*/ 122 w 245"/>
                <a:gd name="T11" fmla="*/ 32 h 245"/>
                <a:gd name="T12" fmla="*/ 122 w 245"/>
                <a:gd name="T13" fmla="*/ 32 h 245"/>
                <a:gd name="T14" fmla="*/ 122 w 245"/>
                <a:gd name="T15" fmla="*/ 245 h 245"/>
                <a:gd name="T16" fmla="*/ 122 w 245"/>
                <a:gd name="T17" fmla="*/ 245 h 245"/>
                <a:gd name="T18" fmla="*/ 0 w 245"/>
                <a:gd name="T19" fmla="*/ 123 h 245"/>
                <a:gd name="T20" fmla="*/ 122 w 245"/>
                <a:gd name="T21" fmla="*/ 0 h 245"/>
                <a:gd name="T22" fmla="*/ 245 w 245"/>
                <a:gd name="T23" fmla="*/ 123 h 245"/>
                <a:gd name="T24" fmla="*/ 122 w 245"/>
                <a:gd name="T25"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45">
                  <a:moveTo>
                    <a:pt x="122" y="32"/>
                  </a:moveTo>
                  <a:lnTo>
                    <a:pt x="122" y="32"/>
                  </a:lnTo>
                  <a:cubicBezTo>
                    <a:pt x="73" y="32"/>
                    <a:pt x="32" y="72"/>
                    <a:pt x="32" y="123"/>
                  </a:cubicBezTo>
                  <a:cubicBezTo>
                    <a:pt x="32" y="173"/>
                    <a:pt x="73" y="213"/>
                    <a:pt x="122" y="213"/>
                  </a:cubicBezTo>
                  <a:cubicBezTo>
                    <a:pt x="172" y="213"/>
                    <a:pt x="213" y="173"/>
                    <a:pt x="213" y="123"/>
                  </a:cubicBezTo>
                  <a:cubicBezTo>
                    <a:pt x="213" y="72"/>
                    <a:pt x="172" y="32"/>
                    <a:pt x="122" y="32"/>
                  </a:cubicBezTo>
                  <a:lnTo>
                    <a:pt x="122" y="32"/>
                  </a:lnTo>
                  <a:close/>
                  <a:moveTo>
                    <a:pt x="122" y="245"/>
                  </a:moveTo>
                  <a:lnTo>
                    <a:pt x="122" y="245"/>
                  </a:lnTo>
                  <a:cubicBezTo>
                    <a:pt x="54" y="245"/>
                    <a:pt x="0" y="191"/>
                    <a:pt x="0" y="123"/>
                  </a:cubicBezTo>
                  <a:cubicBezTo>
                    <a:pt x="0" y="55"/>
                    <a:pt x="54" y="0"/>
                    <a:pt x="122" y="0"/>
                  </a:cubicBezTo>
                  <a:cubicBezTo>
                    <a:pt x="190" y="0"/>
                    <a:pt x="245" y="55"/>
                    <a:pt x="245" y="123"/>
                  </a:cubicBezTo>
                  <a:cubicBezTo>
                    <a:pt x="245" y="191"/>
                    <a:pt x="189" y="245"/>
                    <a:pt x="122"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5" name="Freeform 35">
              <a:extLst>
                <a:ext uri="{FF2B5EF4-FFF2-40B4-BE49-F238E27FC236}">
                  <a16:creationId xmlns:a16="http://schemas.microsoft.com/office/drawing/2014/main" id="{77C1536E-809C-41F4-8258-1A9F513958F7}"/>
                </a:ext>
              </a:extLst>
            </p:cNvPr>
            <p:cNvSpPr>
              <a:spLocks/>
            </p:cNvSpPr>
            <p:nvPr/>
          </p:nvSpPr>
          <p:spPr bwMode="auto">
            <a:xfrm>
              <a:off x="2319" y="1130"/>
              <a:ext cx="7" cy="111"/>
            </a:xfrm>
            <a:custGeom>
              <a:avLst/>
              <a:gdLst>
                <a:gd name="T0" fmla="*/ 0 w 32"/>
                <a:gd name="T1" fmla="*/ 0 h 520"/>
                <a:gd name="T2" fmla="*/ 0 w 32"/>
                <a:gd name="T3" fmla="*/ 0 h 520"/>
                <a:gd name="T4" fmla="*/ 32 w 32"/>
                <a:gd name="T5" fmla="*/ 0 h 520"/>
                <a:gd name="T6" fmla="*/ 32 w 32"/>
                <a:gd name="T7" fmla="*/ 520 h 520"/>
                <a:gd name="T8" fmla="*/ 0 w 32"/>
                <a:gd name="T9" fmla="*/ 520 h 520"/>
                <a:gd name="T10" fmla="*/ 0 w 32"/>
                <a:gd name="T11" fmla="*/ 0 h 520"/>
              </a:gdLst>
              <a:ahLst/>
              <a:cxnLst>
                <a:cxn ang="0">
                  <a:pos x="T0" y="T1"/>
                </a:cxn>
                <a:cxn ang="0">
                  <a:pos x="T2" y="T3"/>
                </a:cxn>
                <a:cxn ang="0">
                  <a:pos x="T4" y="T5"/>
                </a:cxn>
                <a:cxn ang="0">
                  <a:pos x="T6" y="T7"/>
                </a:cxn>
                <a:cxn ang="0">
                  <a:pos x="T8" y="T9"/>
                </a:cxn>
                <a:cxn ang="0">
                  <a:pos x="T10" y="T11"/>
                </a:cxn>
              </a:cxnLst>
              <a:rect l="0" t="0" r="r" b="b"/>
              <a:pathLst>
                <a:path w="32" h="520">
                  <a:moveTo>
                    <a:pt x="0" y="0"/>
                  </a:moveTo>
                  <a:lnTo>
                    <a:pt x="0" y="0"/>
                  </a:lnTo>
                  <a:lnTo>
                    <a:pt x="32" y="0"/>
                  </a:lnTo>
                  <a:lnTo>
                    <a:pt x="32" y="520"/>
                  </a:lnTo>
                  <a:lnTo>
                    <a:pt x="0" y="5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6" name="Freeform 36">
              <a:extLst>
                <a:ext uri="{FF2B5EF4-FFF2-40B4-BE49-F238E27FC236}">
                  <a16:creationId xmlns:a16="http://schemas.microsoft.com/office/drawing/2014/main" id="{7E96D210-87E7-4CC3-BC5B-971D23249607}"/>
                </a:ext>
              </a:extLst>
            </p:cNvPr>
            <p:cNvSpPr>
              <a:spLocks/>
            </p:cNvSpPr>
            <p:nvPr/>
          </p:nvSpPr>
          <p:spPr bwMode="auto">
            <a:xfrm>
              <a:off x="2319" y="998"/>
              <a:ext cx="7" cy="86"/>
            </a:xfrm>
            <a:custGeom>
              <a:avLst/>
              <a:gdLst>
                <a:gd name="T0" fmla="*/ 0 w 32"/>
                <a:gd name="T1" fmla="*/ 0 h 400"/>
                <a:gd name="T2" fmla="*/ 0 w 32"/>
                <a:gd name="T3" fmla="*/ 0 h 400"/>
                <a:gd name="T4" fmla="*/ 32 w 32"/>
                <a:gd name="T5" fmla="*/ 0 h 400"/>
                <a:gd name="T6" fmla="*/ 32 w 32"/>
                <a:gd name="T7" fmla="*/ 400 h 400"/>
                <a:gd name="T8" fmla="*/ 0 w 32"/>
                <a:gd name="T9" fmla="*/ 400 h 400"/>
                <a:gd name="T10" fmla="*/ 0 w 32"/>
                <a:gd name="T11" fmla="*/ 0 h 400"/>
              </a:gdLst>
              <a:ahLst/>
              <a:cxnLst>
                <a:cxn ang="0">
                  <a:pos x="T0" y="T1"/>
                </a:cxn>
                <a:cxn ang="0">
                  <a:pos x="T2" y="T3"/>
                </a:cxn>
                <a:cxn ang="0">
                  <a:pos x="T4" y="T5"/>
                </a:cxn>
                <a:cxn ang="0">
                  <a:pos x="T6" y="T7"/>
                </a:cxn>
                <a:cxn ang="0">
                  <a:pos x="T8" y="T9"/>
                </a:cxn>
                <a:cxn ang="0">
                  <a:pos x="T10" y="T11"/>
                </a:cxn>
              </a:cxnLst>
              <a:rect l="0" t="0" r="r" b="b"/>
              <a:pathLst>
                <a:path w="32" h="400">
                  <a:moveTo>
                    <a:pt x="0" y="0"/>
                  </a:moveTo>
                  <a:lnTo>
                    <a:pt x="0" y="0"/>
                  </a:lnTo>
                  <a:lnTo>
                    <a:pt x="32" y="0"/>
                  </a:lnTo>
                  <a:lnTo>
                    <a:pt x="32" y="400"/>
                  </a:lnTo>
                  <a:lnTo>
                    <a:pt x="0" y="4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57" name="Freeform 37">
              <a:extLst>
                <a:ext uri="{FF2B5EF4-FFF2-40B4-BE49-F238E27FC236}">
                  <a16:creationId xmlns:a16="http://schemas.microsoft.com/office/drawing/2014/main" id="{C98B0259-67DB-47E9-BB3D-3D25940A3665}"/>
                </a:ext>
              </a:extLst>
            </p:cNvPr>
            <p:cNvSpPr>
              <a:spLocks noEditPoints="1"/>
            </p:cNvSpPr>
            <p:nvPr/>
          </p:nvSpPr>
          <p:spPr bwMode="auto">
            <a:xfrm>
              <a:off x="2297" y="1080"/>
              <a:ext cx="52" cy="53"/>
            </a:xfrm>
            <a:custGeom>
              <a:avLst/>
              <a:gdLst>
                <a:gd name="T0" fmla="*/ 123 w 246"/>
                <a:gd name="T1" fmla="*/ 32 h 246"/>
                <a:gd name="T2" fmla="*/ 123 w 246"/>
                <a:gd name="T3" fmla="*/ 32 h 246"/>
                <a:gd name="T4" fmla="*/ 32 w 246"/>
                <a:gd name="T5" fmla="*/ 123 h 246"/>
                <a:gd name="T6" fmla="*/ 123 w 246"/>
                <a:gd name="T7" fmla="*/ 214 h 246"/>
                <a:gd name="T8" fmla="*/ 214 w 246"/>
                <a:gd name="T9" fmla="*/ 123 h 246"/>
                <a:gd name="T10" fmla="*/ 123 w 246"/>
                <a:gd name="T11" fmla="*/ 32 h 246"/>
                <a:gd name="T12" fmla="*/ 123 w 246"/>
                <a:gd name="T13" fmla="*/ 32 h 246"/>
                <a:gd name="T14" fmla="*/ 123 w 246"/>
                <a:gd name="T15" fmla="*/ 246 h 246"/>
                <a:gd name="T16" fmla="*/ 123 w 246"/>
                <a:gd name="T17" fmla="*/ 246 h 246"/>
                <a:gd name="T18" fmla="*/ 0 w 246"/>
                <a:gd name="T19" fmla="*/ 123 h 246"/>
                <a:gd name="T20" fmla="*/ 123 w 246"/>
                <a:gd name="T21" fmla="*/ 0 h 246"/>
                <a:gd name="T22" fmla="*/ 246 w 246"/>
                <a:gd name="T23" fmla="*/ 123 h 246"/>
                <a:gd name="T24" fmla="*/ 123 w 246"/>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6">
                  <a:moveTo>
                    <a:pt x="123" y="32"/>
                  </a:moveTo>
                  <a:lnTo>
                    <a:pt x="123" y="32"/>
                  </a:lnTo>
                  <a:cubicBezTo>
                    <a:pt x="74" y="32"/>
                    <a:pt x="32" y="72"/>
                    <a:pt x="32" y="123"/>
                  </a:cubicBezTo>
                  <a:cubicBezTo>
                    <a:pt x="32" y="174"/>
                    <a:pt x="74" y="214"/>
                    <a:pt x="123" y="214"/>
                  </a:cubicBezTo>
                  <a:cubicBezTo>
                    <a:pt x="172" y="214"/>
                    <a:pt x="214" y="174"/>
                    <a:pt x="214" y="123"/>
                  </a:cubicBezTo>
                  <a:cubicBezTo>
                    <a:pt x="214" y="72"/>
                    <a:pt x="172" y="32"/>
                    <a:pt x="123" y="32"/>
                  </a:cubicBezTo>
                  <a:lnTo>
                    <a:pt x="123" y="32"/>
                  </a:lnTo>
                  <a:close/>
                  <a:moveTo>
                    <a:pt x="123" y="246"/>
                  </a:moveTo>
                  <a:lnTo>
                    <a:pt x="123" y="246"/>
                  </a:lnTo>
                  <a:cubicBezTo>
                    <a:pt x="55" y="246"/>
                    <a:pt x="0" y="191"/>
                    <a:pt x="0" y="123"/>
                  </a:cubicBezTo>
                  <a:cubicBezTo>
                    <a:pt x="0" y="55"/>
                    <a:pt x="55" y="0"/>
                    <a:pt x="123" y="0"/>
                  </a:cubicBezTo>
                  <a:cubicBezTo>
                    <a:pt x="191" y="0"/>
                    <a:pt x="246" y="55"/>
                    <a:pt x="246" y="123"/>
                  </a:cubicBezTo>
                  <a:cubicBezTo>
                    <a:pt x="246" y="191"/>
                    <a:pt x="190" y="246"/>
                    <a:pt x="123"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grpSp>
      <p:grpSp>
        <p:nvGrpSpPr>
          <p:cNvPr id="158" name="Exposures Icon">
            <a:extLst>
              <a:ext uri="{FF2B5EF4-FFF2-40B4-BE49-F238E27FC236}">
                <a16:creationId xmlns:a16="http://schemas.microsoft.com/office/drawing/2014/main" id="{6258E14D-CFC8-4130-9672-D045A1B60214}"/>
              </a:ext>
            </a:extLst>
          </p:cNvPr>
          <p:cNvGrpSpPr/>
          <p:nvPr/>
        </p:nvGrpSpPr>
        <p:grpSpPr>
          <a:xfrm>
            <a:off x="9515771" y="2970525"/>
            <a:ext cx="478657" cy="671162"/>
            <a:chOff x="10401780" y="4054364"/>
            <a:chExt cx="477008" cy="609154"/>
          </a:xfrm>
        </p:grpSpPr>
        <p:sp>
          <p:nvSpPr>
            <p:cNvPr id="159" name="Freeform 5">
              <a:extLst>
                <a:ext uri="{FF2B5EF4-FFF2-40B4-BE49-F238E27FC236}">
                  <a16:creationId xmlns:a16="http://schemas.microsoft.com/office/drawing/2014/main" id="{EDD345E9-8948-401D-98A3-90E3BE52C55C}"/>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60" name="Multiplication Sign 159">
              <a:extLst>
                <a:ext uri="{FF2B5EF4-FFF2-40B4-BE49-F238E27FC236}">
                  <a16:creationId xmlns:a16="http://schemas.microsoft.com/office/drawing/2014/main" id="{5E139281-D2CC-42EC-8686-1A252CD3BF6B}"/>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grpSp>
        <p:nvGrpSpPr>
          <p:cNvPr id="176" name="Exposures Icon">
            <a:extLst>
              <a:ext uri="{FF2B5EF4-FFF2-40B4-BE49-F238E27FC236}">
                <a16:creationId xmlns:a16="http://schemas.microsoft.com/office/drawing/2014/main" id="{7C6D821C-7964-4F69-AF75-FCDD22142C1D}"/>
              </a:ext>
            </a:extLst>
          </p:cNvPr>
          <p:cNvGrpSpPr/>
          <p:nvPr/>
        </p:nvGrpSpPr>
        <p:grpSpPr>
          <a:xfrm>
            <a:off x="9468860" y="2960803"/>
            <a:ext cx="525564" cy="671162"/>
            <a:chOff x="10401780" y="4054364"/>
            <a:chExt cx="477008" cy="609154"/>
          </a:xfrm>
        </p:grpSpPr>
        <p:sp>
          <p:nvSpPr>
            <p:cNvPr id="177" name="Freeform 5">
              <a:extLst>
                <a:ext uri="{FF2B5EF4-FFF2-40B4-BE49-F238E27FC236}">
                  <a16:creationId xmlns:a16="http://schemas.microsoft.com/office/drawing/2014/main" id="{644D1FE3-940D-4C10-BEC3-C366C55C3AB7}"/>
                </a:ext>
              </a:extLst>
            </p:cNvPr>
            <p:cNvSpPr>
              <a:spLocks noEditPoints="1"/>
            </p:cNvSpPr>
            <p:nvPr/>
          </p:nvSpPr>
          <p:spPr bwMode="auto">
            <a:xfrm>
              <a:off x="10401780" y="4054364"/>
              <a:ext cx="477008" cy="609154"/>
            </a:xfrm>
            <a:custGeom>
              <a:avLst/>
              <a:gdLst>
                <a:gd name="T0" fmla="*/ 1556 w 2399"/>
                <a:gd name="T1" fmla="*/ 2769 h 3059"/>
                <a:gd name="T2" fmla="*/ 1556 w 2399"/>
                <a:gd name="T3" fmla="*/ 2769 h 3059"/>
                <a:gd name="T4" fmla="*/ 1922 w 2399"/>
                <a:gd name="T5" fmla="*/ 2396 h 3059"/>
                <a:gd name="T6" fmla="*/ 2399 w 2399"/>
                <a:gd name="T7" fmla="*/ 1440 h 3059"/>
                <a:gd name="T8" fmla="*/ 2392 w 2399"/>
                <a:gd name="T9" fmla="*/ 487 h 3059"/>
                <a:gd name="T10" fmla="*/ 2352 w 2399"/>
                <a:gd name="T11" fmla="*/ 487 h 3059"/>
                <a:gd name="T12" fmla="*/ 1759 w 2399"/>
                <a:gd name="T13" fmla="*/ 367 h 3059"/>
                <a:gd name="T14" fmla="*/ 1239 w 2399"/>
                <a:gd name="T15" fmla="*/ 30 h 3059"/>
                <a:gd name="T16" fmla="*/ 1212 w 2399"/>
                <a:gd name="T17" fmla="*/ 0 h 3059"/>
                <a:gd name="T18" fmla="*/ 1182 w 2399"/>
                <a:gd name="T19" fmla="*/ 27 h 3059"/>
                <a:gd name="T20" fmla="*/ 43 w 2399"/>
                <a:gd name="T21" fmla="*/ 483 h 3059"/>
                <a:gd name="T22" fmla="*/ 0 w 2399"/>
                <a:gd name="T23" fmla="*/ 483 h 3059"/>
                <a:gd name="T24" fmla="*/ 3 w 2399"/>
                <a:gd name="T25" fmla="*/ 1440 h 3059"/>
                <a:gd name="T26" fmla="*/ 1189 w 2399"/>
                <a:gd name="T27" fmla="*/ 3036 h 3059"/>
                <a:gd name="T28" fmla="*/ 1222 w 2399"/>
                <a:gd name="T29" fmla="*/ 3059 h 3059"/>
                <a:gd name="T30" fmla="*/ 1490 w 2399"/>
                <a:gd name="T31" fmla="*/ 2541 h 3059"/>
                <a:gd name="T32" fmla="*/ 1490 w 2399"/>
                <a:gd name="T33" fmla="*/ 2541 h 3059"/>
                <a:gd name="T34" fmla="*/ 1790 w 2399"/>
                <a:gd name="T35" fmla="*/ 2236 h 3059"/>
                <a:gd name="T36" fmla="*/ 2179 w 2399"/>
                <a:gd name="T37" fmla="*/ 1455 h 3059"/>
                <a:gd name="T38" fmla="*/ 2174 w 2399"/>
                <a:gd name="T39" fmla="*/ 676 h 3059"/>
                <a:gd name="T40" fmla="*/ 2141 w 2399"/>
                <a:gd name="T41" fmla="*/ 676 h 3059"/>
                <a:gd name="T42" fmla="*/ 1657 w 2399"/>
                <a:gd name="T43" fmla="*/ 578 h 3059"/>
                <a:gd name="T44" fmla="*/ 1232 w 2399"/>
                <a:gd name="T45" fmla="*/ 303 h 3059"/>
                <a:gd name="T46" fmla="*/ 1210 w 2399"/>
                <a:gd name="T47" fmla="*/ 278 h 3059"/>
                <a:gd name="T48" fmla="*/ 1185 w 2399"/>
                <a:gd name="T49" fmla="*/ 300 h 3059"/>
                <a:gd name="T50" fmla="*/ 254 w 2399"/>
                <a:gd name="T51" fmla="*/ 673 h 3059"/>
                <a:gd name="T52" fmla="*/ 219 w 2399"/>
                <a:gd name="T53" fmla="*/ 673 h 3059"/>
                <a:gd name="T54" fmla="*/ 222 w 2399"/>
                <a:gd name="T55" fmla="*/ 1455 h 3059"/>
                <a:gd name="T56" fmla="*/ 1191 w 2399"/>
                <a:gd name="T57" fmla="*/ 2759 h 3059"/>
                <a:gd name="T58" fmla="*/ 1209 w 2399"/>
                <a:gd name="T59" fmla="*/ 2771 h 3059"/>
                <a:gd name="T60" fmla="*/ 1490 w 2399"/>
                <a:gd name="T61" fmla="*/ 2541 h 3059"/>
                <a:gd name="T62" fmla="*/ 1490 w 2399"/>
                <a:gd name="T63" fmla="*/ 2541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9" h="3059">
                  <a:moveTo>
                    <a:pt x="1556" y="2769"/>
                  </a:moveTo>
                  <a:lnTo>
                    <a:pt x="1556" y="2769"/>
                  </a:lnTo>
                  <a:cubicBezTo>
                    <a:pt x="1692" y="2646"/>
                    <a:pt x="1816" y="2519"/>
                    <a:pt x="1922" y="2396"/>
                  </a:cubicBezTo>
                  <a:cubicBezTo>
                    <a:pt x="2239" y="2036"/>
                    <a:pt x="2399" y="1713"/>
                    <a:pt x="2399" y="1440"/>
                  </a:cubicBezTo>
                  <a:lnTo>
                    <a:pt x="2392" y="487"/>
                  </a:lnTo>
                  <a:lnTo>
                    <a:pt x="2352" y="487"/>
                  </a:lnTo>
                  <a:cubicBezTo>
                    <a:pt x="2149" y="487"/>
                    <a:pt x="1952" y="447"/>
                    <a:pt x="1759" y="367"/>
                  </a:cubicBezTo>
                  <a:cubicBezTo>
                    <a:pt x="1436" y="233"/>
                    <a:pt x="1239" y="33"/>
                    <a:pt x="1239" y="30"/>
                  </a:cubicBezTo>
                  <a:lnTo>
                    <a:pt x="1212" y="0"/>
                  </a:lnTo>
                  <a:lnTo>
                    <a:pt x="1182" y="27"/>
                  </a:lnTo>
                  <a:cubicBezTo>
                    <a:pt x="1176" y="30"/>
                    <a:pt x="639" y="483"/>
                    <a:pt x="43" y="483"/>
                  </a:cubicBezTo>
                  <a:lnTo>
                    <a:pt x="0" y="483"/>
                  </a:lnTo>
                  <a:lnTo>
                    <a:pt x="3" y="1440"/>
                  </a:lnTo>
                  <a:cubicBezTo>
                    <a:pt x="3" y="2159"/>
                    <a:pt x="1139" y="2999"/>
                    <a:pt x="1189" y="3036"/>
                  </a:cubicBezTo>
                  <a:lnTo>
                    <a:pt x="1222" y="3059"/>
                  </a:lnTo>
                  <a:moveTo>
                    <a:pt x="1490" y="2541"/>
                  </a:moveTo>
                  <a:lnTo>
                    <a:pt x="1490" y="2541"/>
                  </a:lnTo>
                  <a:cubicBezTo>
                    <a:pt x="1602" y="2440"/>
                    <a:pt x="1703" y="2337"/>
                    <a:pt x="1790" y="2236"/>
                  </a:cubicBezTo>
                  <a:cubicBezTo>
                    <a:pt x="2049" y="1942"/>
                    <a:pt x="2179" y="1678"/>
                    <a:pt x="2179" y="1455"/>
                  </a:cubicBezTo>
                  <a:lnTo>
                    <a:pt x="2174" y="676"/>
                  </a:lnTo>
                  <a:lnTo>
                    <a:pt x="2141" y="676"/>
                  </a:lnTo>
                  <a:cubicBezTo>
                    <a:pt x="1975" y="676"/>
                    <a:pt x="1814" y="643"/>
                    <a:pt x="1657" y="578"/>
                  </a:cubicBezTo>
                  <a:cubicBezTo>
                    <a:pt x="1392" y="469"/>
                    <a:pt x="1232" y="305"/>
                    <a:pt x="1232" y="303"/>
                  </a:cubicBezTo>
                  <a:lnTo>
                    <a:pt x="1210" y="278"/>
                  </a:lnTo>
                  <a:lnTo>
                    <a:pt x="1185" y="300"/>
                  </a:lnTo>
                  <a:cubicBezTo>
                    <a:pt x="1180" y="303"/>
                    <a:pt x="742" y="673"/>
                    <a:pt x="254" y="673"/>
                  </a:cubicBezTo>
                  <a:lnTo>
                    <a:pt x="219" y="673"/>
                  </a:lnTo>
                  <a:lnTo>
                    <a:pt x="222" y="1455"/>
                  </a:lnTo>
                  <a:cubicBezTo>
                    <a:pt x="222" y="2043"/>
                    <a:pt x="1150" y="2729"/>
                    <a:pt x="1191" y="2759"/>
                  </a:cubicBezTo>
                  <a:lnTo>
                    <a:pt x="1209" y="2771"/>
                  </a:lnTo>
                  <a:lnTo>
                    <a:pt x="1490" y="2541"/>
                  </a:lnTo>
                  <a:lnTo>
                    <a:pt x="1490" y="2541"/>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C2340"/>
                </a:solidFill>
                <a:effectLst/>
                <a:uLnTx/>
                <a:uFillTx/>
                <a:latin typeface="Arial"/>
                <a:ea typeface="+mn-ea"/>
                <a:cs typeface="+mn-cs"/>
              </a:endParaRPr>
            </a:p>
          </p:txBody>
        </p:sp>
        <p:sp>
          <p:nvSpPr>
            <p:cNvPr id="178" name="Multiplication Sign 177">
              <a:extLst>
                <a:ext uri="{FF2B5EF4-FFF2-40B4-BE49-F238E27FC236}">
                  <a16:creationId xmlns:a16="http://schemas.microsoft.com/office/drawing/2014/main" id="{08AB2249-7EFD-4FF0-B194-5EF03E47F105}"/>
                </a:ext>
              </a:extLst>
            </p:cNvPr>
            <p:cNvSpPr/>
            <p:nvPr/>
          </p:nvSpPr>
          <p:spPr bwMode="auto">
            <a:xfrm>
              <a:off x="10444246" y="4142020"/>
              <a:ext cx="392076" cy="392074"/>
            </a:xfrm>
            <a:prstGeom prst="mathMultiply">
              <a:avLst>
                <a:gd name="adj1" fmla="val 1837"/>
              </a:avLst>
            </a:prstGeom>
            <a:solidFill>
              <a:schemeClr val="bg1"/>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grpSp>
      <p:sp>
        <p:nvSpPr>
          <p:cNvPr id="46" name="Content Placeholder 1">
            <a:extLst>
              <a:ext uri="{FF2B5EF4-FFF2-40B4-BE49-F238E27FC236}">
                <a16:creationId xmlns:a16="http://schemas.microsoft.com/office/drawing/2014/main" id="{9A8CEBA4-6499-41E8-AA42-F10435A49D0D}"/>
              </a:ext>
            </a:extLst>
          </p:cNvPr>
          <p:cNvSpPr txBox="1">
            <a:spLocks/>
          </p:cNvSpPr>
          <p:nvPr/>
        </p:nvSpPr>
        <p:spPr>
          <a:xfrm>
            <a:off x="1434687" y="1544530"/>
            <a:ext cx="10455537" cy="2199835"/>
          </a:xfrm>
          <a:prstGeom prst="rect">
            <a:avLst/>
          </a:prstGeom>
        </p:spPr>
        <p:txBody>
          <a:bodyPr vert="horz" lIns="0" tIns="0" rIns="0" bIns="0" rtlCol="0">
            <a:normAutofit lnSpcReduction="10000"/>
          </a:bodyPr>
          <a:lstStyle>
            <a:lvl1pPr marL="342900" indent="-342900" algn="l" defTabSz="1043056" rtl="0" eaLnBrk="1" latinLnBrk="0" hangingPunct="1">
              <a:lnSpc>
                <a:spcPct val="100000"/>
              </a:lnSpc>
              <a:spcBef>
                <a:spcPts val="0"/>
              </a:spcBef>
              <a:spcAft>
                <a:spcPts val="600"/>
              </a:spcAft>
              <a:buFont typeface="Arial" pitchFamily="34" charset="0"/>
              <a:buChar char="•"/>
              <a:defRPr sz="2000" b="1" kern="1200">
                <a:solidFill>
                  <a:srgbClr val="0084D5"/>
                </a:solidFill>
                <a:latin typeface="+mn-lt"/>
                <a:ea typeface="+mn-ea"/>
                <a:cs typeface="+mn-cs"/>
              </a:defRPr>
            </a:lvl1pPr>
            <a:lvl2pPr marL="0" indent="0" algn="l" defTabSz="1043056" rtl="0" eaLnBrk="1" latinLnBrk="0" hangingPunct="1">
              <a:lnSpc>
                <a:spcPct val="100000"/>
              </a:lnSpc>
              <a:spcBef>
                <a:spcPts val="0"/>
              </a:spcBef>
              <a:spcAft>
                <a:spcPts val="1200"/>
              </a:spcAft>
              <a:buFont typeface="Arial" panose="020B0604020202020204" pitchFamily="34" charset="0"/>
              <a:buNone/>
              <a:defRPr sz="2000" kern="1200">
                <a:solidFill>
                  <a:srgbClr val="141B4D"/>
                </a:solidFill>
                <a:latin typeface="+mn-lt"/>
                <a:ea typeface="+mn-ea"/>
                <a:cs typeface="+mn-cs"/>
              </a:defRPr>
            </a:lvl2pPr>
            <a:lvl3pPr marL="0" indent="0" algn="l" defTabSz="1043056" rtl="0" eaLnBrk="1" latinLnBrk="0" hangingPunct="1">
              <a:lnSpc>
                <a:spcPct val="100000"/>
              </a:lnSpc>
              <a:spcBef>
                <a:spcPts val="0"/>
              </a:spcBef>
              <a:spcAft>
                <a:spcPts val="1200"/>
              </a:spcAft>
              <a:buClr>
                <a:srgbClr val="00AFD7"/>
              </a:buClr>
              <a:buFont typeface="Arial" panose="020B0604020202020204" pitchFamily="34" charset="0"/>
              <a:buNone/>
              <a:defRPr sz="2000" kern="1200">
                <a:solidFill>
                  <a:srgbClr val="141B4D"/>
                </a:solidFill>
                <a:latin typeface="+mn-lt"/>
                <a:ea typeface="+mn-ea"/>
                <a:cs typeface="+mn-cs"/>
              </a:defRPr>
            </a:lvl3pPr>
            <a:lvl4pPr marL="574675" indent="-212725" algn="l" defTabSz="1043056" rtl="0" eaLnBrk="1" latinLnBrk="0" hangingPunct="1">
              <a:lnSpc>
                <a:spcPct val="100000"/>
              </a:lnSpc>
              <a:spcBef>
                <a:spcPts val="0"/>
              </a:spcBef>
              <a:spcAft>
                <a:spcPts val="600"/>
              </a:spcAft>
              <a:buClr>
                <a:srgbClr val="0084D5"/>
              </a:buClr>
              <a:buFont typeface="Arial" panose="020B0604020202020204" pitchFamily="34" charset="0"/>
              <a:buChar char="-"/>
              <a:defRPr sz="2000" kern="1200">
                <a:solidFill>
                  <a:srgbClr val="141B4D"/>
                </a:solidFill>
                <a:latin typeface="+mn-lt"/>
                <a:ea typeface="+mn-ea"/>
                <a:cs typeface="+mn-cs"/>
              </a:defRPr>
            </a:lvl4pPr>
            <a:lvl5pPr marL="324000" indent="-324000" algn="l" defTabSz="1043056" rtl="0" eaLnBrk="1" latinLnBrk="0" hangingPunct="1">
              <a:lnSpc>
                <a:spcPct val="100000"/>
              </a:lnSpc>
              <a:spcBef>
                <a:spcPts val="0"/>
              </a:spcBef>
              <a:spcAft>
                <a:spcPts val="1200"/>
              </a:spcAft>
              <a:buClr>
                <a:srgbClr val="00AFD7"/>
              </a:buClr>
              <a:buFont typeface="+mj-lt"/>
              <a:buAutoNum type="arabicPeriod"/>
              <a:defRPr sz="2000" kern="1200" baseline="0">
                <a:solidFill>
                  <a:srgbClr val="141B4D"/>
                </a:solidFill>
                <a:latin typeface="+mn-lt"/>
                <a:ea typeface="+mn-ea"/>
                <a:cs typeface="+mn-cs"/>
              </a:defRPr>
            </a:lvl5pPr>
            <a:lvl6pPr marL="576000" indent="-234000" algn="l" defTabSz="1043056" rtl="0" eaLnBrk="1" latinLnBrk="0" hangingPunct="1">
              <a:lnSpc>
                <a:spcPts val="2100"/>
              </a:lnSpc>
              <a:spcBef>
                <a:spcPts val="0"/>
              </a:spcBef>
              <a:buClr>
                <a:schemeClr val="tx2"/>
              </a:buClr>
              <a:buFont typeface="+mj-lt"/>
              <a:buAutoNum type="alphaLcPeriod"/>
              <a:defRPr sz="1600" kern="1200" baseline="0">
                <a:solidFill>
                  <a:schemeClr val="tx1"/>
                </a:solidFill>
                <a:latin typeface="+mn-lt"/>
                <a:ea typeface="+mn-ea"/>
                <a:cs typeface="+mn-cs"/>
              </a:defRPr>
            </a:lvl6pPr>
            <a:lvl7pPr marL="576000" indent="-234000" algn="l" defTabSz="1043056" rtl="0" eaLnBrk="1" latinLnBrk="0" hangingPunct="1">
              <a:lnSpc>
                <a:spcPts val="2100"/>
              </a:lnSpc>
              <a:spcBef>
                <a:spcPts val="0"/>
              </a:spcBef>
              <a:buClr>
                <a:schemeClr val="tx2"/>
              </a:buClr>
              <a:buFont typeface="+mj-lt"/>
              <a:buAutoNum type="alphaLcPeriod"/>
              <a:defRPr sz="1600" kern="1200" baseline="0">
                <a:solidFill>
                  <a:schemeClr val="tx1"/>
                </a:solidFill>
                <a:latin typeface="+mn-lt"/>
                <a:ea typeface="+mn-ea"/>
                <a:cs typeface="+mn-cs"/>
              </a:defRPr>
            </a:lvl7pPr>
            <a:lvl8pPr marL="576000" indent="-234000" algn="l" defTabSz="1043056" rtl="0" eaLnBrk="1" latinLnBrk="0" hangingPunct="1">
              <a:lnSpc>
                <a:spcPts val="2100"/>
              </a:lnSpc>
              <a:spcBef>
                <a:spcPts val="0"/>
              </a:spcBef>
              <a:buClr>
                <a:schemeClr val="tx2"/>
              </a:buClr>
              <a:buFont typeface="+mj-lt"/>
              <a:buAutoNum type="alphaLcPeriod"/>
              <a:defRPr sz="1600" kern="1200" baseline="0">
                <a:solidFill>
                  <a:schemeClr val="tx1"/>
                </a:solidFill>
                <a:latin typeface="+mn-lt"/>
                <a:ea typeface="+mn-ea"/>
                <a:cs typeface="+mn-cs"/>
              </a:defRPr>
            </a:lvl8pPr>
            <a:lvl9pPr marL="914400" indent="-285750" algn="l" defTabSz="1043056" rtl="0" eaLnBrk="1" latinLnBrk="0" hangingPunct="1">
              <a:lnSpc>
                <a:spcPts val="2100"/>
              </a:lnSpc>
              <a:spcBef>
                <a:spcPts val="0"/>
              </a:spcBef>
              <a:buClr>
                <a:srgbClr val="0084D5"/>
              </a:buClr>
              <a:buFont typeface="Arial" pitchFamily="34" charset="0"/>
              <a:buChar char="•"/>
              <a:defRPr sz="1600" kern="1200">
                <a:solidFill>
                  <a:srgbClr val="898D8D"/>
                </a:solidFill>
                <a:latin typeface="+mn-lt"/>
                <a:ea typeface="+mn-ea"/>
                <a:cs typeface="+mn-cs"/>
              </a:defRPr>
            </a:lvl9pPr>
          </a:lstStyle>
          <a:p>
            <a:pPr marL="228600" marR="0" lvl="0" indent="-228600" algn="l" defTabSz="1043056" rtl="0" eaLnBrk="1" fontAlgn="auto" latinLnBrk="0" hangingPunct="1">
              <a:lnSpc>
                <a:spcPct val="100000"/>
              </a:lnSpc>
              <a:spcBef>
                <a:spcPts val="0"/>
              </a:spcBef>
              <a:spcAft>
                <a:spcPts val="600"/>
              </a:spcAft>
              <a:buClrTx/>
              <a:buSzTx/>
              <a:buFont typeface="Arial" pitchFamily="34" charset="0"/>
              <a:buChar char="•"/>
              <a:tabLst/>
              <a:defRPr/>
            </a:pPr>
            <a:r>
              <a:rPr kumimoji="0" lang="en-US" sz="1200" b="1" i="0" u="none" strike="noStrike" kern="1200" cap="none" spc="0" normalizeH="0" baseline="0" noProof="0">
                <a:ln>
                  <a:noFill/>
                </a:ln>
                <a:solidFill>
                  <a:srgbClr val="0084D5"/>
                </a:solidFill>
                <a:effectLst/>
                <a:uLnTx/>
                <a:uFillTx/>
                <a:latin typeface="Arial"/>
                <a:ea typeface="+mn-ea"/>
                <a:cs typeface="+mn-cs"/>
              </a:rPr>
              <a:t>A “100 year return period”, or “1 in 100 year” event does not mean it occurs once in a 100 years! It means it is exceeded ON AVERAGE once during this period (1% annual probability of exceedance).</a:t>
            </a:r>
          </a:p>
          <a:p>
            <a:pPr marL="228600" marR="0" lvl="0" indent="-228600" algn="l" defTabSz="1043056" rtl="0" eaLnBrk="1" fontAlgn="auto" latinLnBrk="0" hangingPunct="1">
              <a:lnSpc>
                <a:spcPct val="100000"/>
              </a:lnSpc>
              <a:spcBef>
                <a:spcPts val="0"/>
              </a:spcBef>
              <a:spcAft>
                <a:spcPts val="600"/>
              </a:spcAft>
              <a:buClrTx/>
              <a:buSzTx/>
              <a:buFont typeface="Arial" pitchFamily="34" charset="0"/>
              <a:buChar char="•"/>
              <a:tabLst/>
              <a:defRPr/>
            </a:pPr>
            <a:r>
              <a:rPr kumimoji="0" lang="en-US" sz="1200" b="1" i="0" u="none" strike="noStrike" kern="1200" cap="none" spc="0" normalizeH="0" baseline="0" noProof="0">
                <a:ln>
                  <a:noFill/>
                </a:ln>
                <a:solidFill>
                  <a:srgbClr val="0084D5"/>
                </a:solidFill>
                <a:effectLst/>
                <a:uLnTx/>
                <a:uFillTx/>
                <a:latin typeface="Arial"/>
                <a:ea typeface="+mn-ea"/>
                <a:cs typeface="+mn-cs"/>
              </a:rPr>
              <a:t>A very long record is required to establish the probability of occurrence, i.e. a single event isn’t enough (stochastic dataset, i.e. artificially generated based on a limited set of historical data).</a:t>
            </a:r>
          </a:p>
          <a:p>
            <a:pPr marL="228600" marR="0" lvl="0" indent="-228600" algn="l" defTabSz="1043056" rtl="0" eaLnBrk="1" fontAlgn="auto" latinLnBrk="0" hangingPunct="1">
              <a:lnSpc>
                <a:spcPct val="100000"/>
              </a:lnSpc>
              <a:spcBef>
                <a:spcPts val="0"/>
              </a:spcBef>
              <a:spcAft>
                <a:spcPts val="600"/>
              </a:spcAft>
              <a:buClrTx/>
              <a:buSzTx/>
              <a:buFont typeface="Arial" pitchFamily="34" charset="0"/>
              <a:buChar char="•"/>
              <a:tabLst/>
              <a:defRPr/>
            </a:pPr>
            <a:r>
              <a:rPr kumimoji="0" lang="en-US" sz="1200" b="1" i="0" u="none" strike="noStrike" kern="1200" cap="none" spc="0" normalizeH="0" baseline="0" noProof="0">
                <a:ln>
                  <a:noFill/>
                </a:ln>
                <a:solidFill>
                  <a:srgbClr val="0084D5"/>
                </a:solidFill>
                <a:effectLst/>
                <a:uLnTx/>
                <a:uFillTx/>
                <a:latin typeface="Arial"/>
                <a:ea typeface="+mn-ea"/>
                <a:cs typeface="+mn-cs"/>
              </a:rPr>
              <a:t>In light of the time-scale, single events are random</a:t>
            </a:r>
          </a:p>
          <a:p>
            <a:pPr marL="228600" marR="0" lvl="0" indent="-228600" algn="l" defTabSz="1043056" rtl="0" eaLnBrk="1" fontAlgn="auto" latinLnBrk="0" hangingPunct="1">
              <a:lnSpc>
                <a:spcPct val="100000"/>
              </a:lnSpc>
              <a:spcBef>
                <a:spcPts val="0"/>
              </a:spcBef>
              <a:spcAft>
                <a:spcPts val="600"/>
              </a:spcAft>
              <a:buClrTx/>
              <a:buSzTx/>
              <a:buFont typeface="Arial" pitchFamily="34" charset="0"/>
              <a:buChar char="•"/>
              <a:tabLst/>
              <a:defRPr/>
            </a:pPr>
            <a:r>
              <a:rPr kumimoji="0" lang="en-US" sz="1200" b="1" i="0" u="none" strike="noStrike" kern="1200" cap="none" spc="0" normalizeH="0" baseline="0" noProof="0">
                <a:ln>
                  <a:noFill/>
                </a:ln>
                <a:solidFill>
                  <a:srgbClr val="0084D5"/>
                </a:solidFill>
                <a:effectLst/>
                <a:uLnTx/>
                <a:uFillTx/>
                <a:latin typeface="Arial"/>
                <a:ea typeface="+mn-ea"/>
                <a:cs typeface="+mn-cs"/>
              </a:rPr>
              <a:t>The zones on a map indicate the “average” ONLY, i.e. single events can (and will) deviate from the indicated return period</a:t>
            </a:r>
          </a:p>
          <a:p>
            <a:pPr marL="228600" marR="0" lvl="0" indent="-228600" algn="l" defTabSz="1043056" rtl="0" eaLnBrk="1" fontAlgn="auto" latinLnBrk="0" hangingPunct="1">
              <a:lnSpc>
                <a:spcPct val="100000"/>
              </a:lnSpc>
              <a:spcBef>
                <a:spcPts val="0"/>
              </a:spcBef>
              <a:spcAft>
                <a:spcPts val="600"/>
              </a:spcAft>
              <a:buClrTx/>
              <a:buSzTx/>
              <a:buFont typeface="Arial" pitchFamily="34" charset="0"/>
              <a:buChar char="•"/>
              <a:tabLst/>
              <a:defRPr/>
            </a:pPr>
            <a:r>
              <a:rPr kumimoji="0" lang="en-US" sz="1200" b="1" i="0" u="none" strike="noStrike" kern="1200" cap="none" spc="0" normalizeH="0" baseline="0" noProof="0">
                <a:ln>
                  <a:noFill/>
                </a:ln>
                <a:solidFill>
                  <a:srgbClr val="0084D5"/>
                </a:solidFill>
                <a:effectLst/>
                <a:uLnTx/>
                <a:uFillTx/>
                <a:latin typeface="Arial"/>
                <a:ea typeface="+mn-ea"/>
                <a:cs typeface="+mn-cs"/>
              </a:rPr>
              <a:t>Single events can deviate significantly from the «100 year event». (Which is why protection mechanisms, e.g. flood barriers, are not be designed to the last event!)</a:t>
            </a:r>
          </a:p>
          <a:p>
            <a:pPr marL="228600" marR="0" lvl="0" indent="-228600" algn="l" defTabSz="1043056" rtl="0" eaLnBrk="1" fontAlgn="auto" latinLnBrk="0" hangingPunct="1">
              <a:lnSpc>
                <a:spcPct val="100000"/>
              </a:lnSpc>
              <a:spcBef>
                <a:spcPts val="0"/>
              </a:spcBef>
              <a:spcAft>
                <a:spcPts val="600"/>
              </a:spcAft>
              <a:buClrTx/>
              <a:buSzTx/>
              <a:buFont typeface="Arial" pitchFamily="34" charset="0"/>
              <a:buChar char="•"/>
              <a:tabLst/>
              <a:defRPr/>
            </a:pPr>
            <a:r>
              <a:rPr kumimoji="0" lang="en-US" sz="1200" b="1" i="0" u="none" strike="noStrike" kern="1200" cap="none" spc="0" normalizeH="0" baseline="0" noProof="0">
                <a:ln>
                  <a:noFill/>
                </a:ln>
                <a:solidFill>
                  <a:srgbClr val="0084D5"/>
                </a:solidFill>
                <a:effectLst/>
                <a:uLnTx/>
                <a:uFillTx/>
                <a:latin typeface="Arial"/>
                <a:ea typeface="+mn-ea"/>
                <a:cs typeface="+mn-cs"/>
              </a:rPr>
              <a:t>The maxima are not comparable if, for example, heavy urbanization has occurred. </a:t>
            </a:r>
          </a:p>
          <a:p>
            <a:pPr marL="228600" marR="0" lvl="0" indent="-228600" algn="l" defTabSz="1043056" rtl="0" eaLnBrk="1" fontAlgn="auto" latinLnBrk="0" hangingPunct="1">
              <a:lnSpc>
                <a:spcPct val="100000"/>
              </a:lnSpc>
              <a:spcBef>
                <a:spcPts val="0"/>
              </a:spcBef>
              <a:spcAft>
                <a:spcPts val="600"/>
              </a:spcAft>
              <a:buClrTx/>
              <a:buSzTx/>
              <a:buFont typeface="Arial" pitchFamily="34" charset="0"/>
              <a:buChar char="•"/>
              <a:tabLst/>
              <a:defRPr/>
            </a:pPr>
            <a:r>
              <a:rPr kumimoji="0" lang="en-US" sz="1200" b="1" i="0" u="none" strike="noStrike" kern="1200" cap="none" spc="0" normalizeH="0" baseline="0" noProof="0">
                <a:ln>
                  <a:noFill/>
                </a:ln>
                <a:solidFill>
                  <a:srgbClr val="0084D5"/>
                </a:solidFill>
                <a:effectLst/>
                <a:uLnTx/>
                <a:uFillTx/>
                <a:latin typeface="Arial"/>
                <a:ea typeface="+mn-ea"/>
                <a:cs typeface="+mn-cs"/>
              </a:rPr>
              <a:t>Recurrence of such “extreme” events will potentially shift the “average”, i.e. climate change effects.</a:t>
            </a:r>
          </a:p>
        </p:txBody>
      </p:sp>
      <p:sp>
        <p:nvSpPr>
          <p:cNvPr id="47" name="Text Placeholder 1">
            <a:extLst>
              <a:ext uri="{FF2B5EF4-FFF2-40B4-BE49-F238E27FC236}">
                <a16:creationId xmlns:a16="http://schemas.microsoft.com/office/drawing/2014/main" id="{006DCDB1-3BB7-4C04-9C6F-1CB7B504D1BA}"/>
              </a:ext>
            </a:extLst>
          </p:cNvPr>
          <p:cNvSpPr txBox="1">
            <a:spLocks/>
          </p:cNvSpPr>
          <p:nvPr/>
        </p:nvSpPr>
        <p:spPr>
          <a:xfrm>
            <a:off x="6593267" y="7242346"/>
            <a:ext cx="3718039"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grpSp>
        <p:nvGrpSpPr>
          <p:cNvPr id="48" name="Gruppieren 20">
            <a:extLst>
              <a:ext uri="{FF2B5EF4-FFF2-40B4-BE49-F238E27FC236}">
                <a16:creationId xmlns:a16="http://schemas.microsoft.com/office/drawing/2014/main" id="{57F15C89-FF60-484D-A05E-86127BE09863}"/>
              </a:ext>
            </a:extLst>
          </p:cNvPr>
          <p:cNvGrpSpPr/>
          <p:nvPr/>
        </p:nvGrpSpPr>
        <p:grpSpPr>
          <a:xfrm>
            <a:off x="2209200" y="3786386"/>
            <a:ext cx="7863864" cy="3380983"/>
            <a:chOff x="548040" y="2441643"/>
            <a:chExt cx="10377018" cy="3971047"/>
          </a:xfrm>
        </p:grpSpPr>
        <p:pic>
          <p:nvPicPr>
            <p:cNvPr id="49" name="Bild" descr="Bild">
              <a:extLst>
                <a:ext uri="{FF2B5EF4-FFF2-40B4-BE49-F238E27FC236}">
                  <a16:creationId xmlns:a16="http://schemas.microsoft.com/office/drawing/2014/main" id="{E29F2B6A-1154-4320-B339-EC4833BB17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26" b="8080"/>
            <a:stretch/>
          </p:blipFill>
          <p:spPr>
            <a:xfrm>
              <a:off x="1594856" y="2441643"/>
              <a:ext cx="8898327" cy="3971047"/>
            </a:xfrm>
            <a:prstGeom prst="rect">
              <a:avLst/>
            </a:prstGeom>
            <a:ln w="12700">
              <a:miter lim="400000"/>
            </a:ln>
          </p:spPr>
        </p:pic>
        <p:sp>
          <p:nvSpPr>
            <p:cNvPr id="50" name="Textfeld 10">
              <a:extLst>
                <a:ext uri="{FF2B5EF4-FFF2-40B4-BE49-F238E27FC236}">
                  <a16:creationId xmlns:a16="http://schemas.microsoft.com/office/drawing/2014/main" id="{09DFD75F-7235-4FF7-8B4D-A09EC8BCD696}"/>
                </a:ext>
              </a:extLst>
            </p:cNvPr>
            <p:cNvSpPr txBox="1"/>
            <p:nvPr/>
          </p:nvSpPr>
          <p:spPr>
            <a:xfrm>
              <a:off x="548040" y="2469708"/>
              <a:ext cx="2647056" cy="289193"/>
            </a:xfrm>
            <a:prstGeom prst="rect">
              <a:avLst/>
            </a:prstGeom>
            <a:solidFill>
              <a:schemeClr val="bg1"/>
            </a:solidFill>
          </p:spPr>
          <p:txBody>
            <a:bodyPr wrap="square" lIns="0" rtlCol="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Magnitude of losses</a:t>
              </a:r>
            </a:p>
          </p:txBody>
        </p:sp>
        <p:sp>
          <p:nvSpPr>
            <p:cNvPr id="51" name="Textfeld 13">
              <a:extLst>
                <a:ext uri="{FF2B5EF4-FFF2-40B4-BE49-F238E27FC236}">
                  <a16:creationId xmlns:a16="http://schemas.microsoft.com/office/drawing/2014/main" id="{F5AE9024-7AEC-4D06-AE3F-A861AAAF1CA2}"/>
                </a:ext>
              </a:extLst>
            </p:cNvPr>
            <p:cNvSpPr txBox="1"/>
            <p:nvPr/>
          </p:nvSpPr>
          <p:spPr>
            <a:xfrm>
              <a:off x="2127457" y="6136903"/>
              <a:ext cx="602304" cy="180745"/>
            </a:xfrm>
            <a:prstGeom prst="rect">
              <a:avLst/>
            </a:prstGeom>
            <a:solidFill>
              <a:schemeClr val="bg1"/>
            </a:solidFill>
          </p:spPr>
          <p:txBody>
            <a:bodyPr wrap="square" lIns="0" tIns="0" rIns="0" bIns="0" rtlCol="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Losses</a:t>
              </a:r>
            </a:p>
          </p:txBody>
        </p:sp>
        <p:sp>
          <p:nvSpPr>
            <p:cNvPr id="52" name="Textfeld 14">
              <a:extLst>
                <a:ext uri="{FF2B5EF4-FFF2-40B4-BE49-F238E27FC236}">
                  <a16:creationId xmlns:a16="http://schemas.microsoft.com/office/drawing/2014/main" id="{ABD98BD5-BD9F-4DA0-98E3-E511DC3008E2}"/>
                </a:ext>
              </a:extLst>
            </p:cNvPr>
            <p:cNvSpPr txBox="1"/>
            <p:nvPr/>
          </p:nvSpPr>
          <p:spPr>
            <a:xfrm>
              <a:off x="2992254" y="6136903"/>
              <a:ext cx="851759" cy="180745"/>
            </a:xfrm>
            <a:prstGeom prst="rect">
              <a:avLst/>
            </a:prstGeom>
            <a:solidFill>
              <a:schemeClr val="bg1"/>
            </a:solidFill>
          </p:spPr>
          <p:txBody>
            <a:bodyPr wrap="square" lIns="0" tIns="0" rIns="0" bIns="0" rtlCol="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Threshold</a:t>
              </a:r>
            </a:p>
          </p:txBody>
        </p:sp>
        <p:sp>
          <p:nvSpPr>
            <p:cNvPr id="53" name="Textfeld 15">
              <a:extLst>
                <a:ext uri="{FF2B5EF4-FFF2-40B4-BE49-F238E27FC236}">
                  <a16:creationId xmlns:a16="http://schemas.microsoft.com/office/drawing/2014/main" id="{793B430B-5536-4532-92B7-66C5EC72BF65}"/>
                </a:ext>
              </a:extLst>
            </p:cNvPr>
            <p:cNvSpPr txBox="1"/>
            <p:nvPr/>
          </p:nvSpPr>
          <p:spPr>
            <a:xfrm>
              <a:off x="4107692" y="6136903"/>
              <a:ext cx="1938714" cy="180745"/>
            </a:xfrm>
            <a:prstGeom prst="rect">
              <a:avLst/>
            </a:prstGeom>
            <a:solidFill>
              <a:schemeClr val="bg1"/>
            </a:solidFill>
          </p:spPr>
          <p:txBody>
            <a:bodyPr wrap="square" lIns="0" tIns="0" rIns="0" bIns="0" rtlCol="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Interval between losses</a:t>
              </a:r>
            </a:p>
          </p:txBody>
        </p:sp>
        <p:sp>
          <p:nvSpPr>
            <p:cNvPr id="54" name="Textfeld 16">
              <a:extLst>
                <a:ext uri="{FF2B5EF4-FFF2-40B4-BE49-F238E27FC236}">
                  <a16:creationId xmlns:a16="http://schemas.microsoft.com/office/drawing/2014/main" id="{C5F99492-0675-45B9-8500-87A3088CE142}"/>
                </a:ext>
              </a:extLst>
            </p:cNvPr>
            <p:cNvSpPr txBox="1"/>
            <p:nvPr/>
          </p:nvSpPr>
          <p:spPr>
            <a:xfrm>
              <a:off x="1780162" y="2764863"/>
              <a:ext cx="357025" cy="180745"/>
            </a:xfrm>
            <a:prstGeom prst="rect">
              <a:avLst/>
            </a:prstGeom>
            <a:solidFill>
              <a:schemeClr val="bg1"/>
            </a:solidFill>
          </p:spPr>
          <p:txBody>
            <a:bodyPr wrap="square" lIns="0" tIns="0" rIns="0" bIns="0" rtlCol="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120</a:t>
              </a:r>
            </a:p>
          </p:txBody>
        </p:sp>
        <p:sp>
          <p:nvSpPr>
            <p:cNvPr id="55" name="Textfeld 17">
              <a:extLst>
                <a:ext uri="{FF2B5EF4-FFF2-40B4-BE49-F238E27FC236}">
                  <a16:creationId xmlns:a16="http://schemas.microsoft.com/office/drawing/2014/main" id="{811EDAD2-CB9F-4115-805A-330DEB32F4AA}"/>
                </a:ext>
              </a:extLst>
            </p:cNvPr>
            <p:cNvSpPr txBox="1"/>
            <p:nvPr/>
          </p:nvSpPr>
          <p:spPr>
            <a:xfrm>
              <a:off x="1794091" y="3271923"/>
              <a:ext cx="343093" cy="180745"/>
            </a:xfrm>
            <a:prstGeom prst="rect">
              <a:avLst/>
            </a:prstGeom>
            <a:solidFill>
              <a:schemeClr val="bg1"/>
            </a:solidFill>
          </p:spPr>
          <p:txBody>
            <a:bodyPr wrap="square" lIns="0" tIns="0" rIns="0" bIns="0" rtlCol="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100</a:t>
              </a:r>
            </a:p>
          </p:txBody>
        </p:sp>
        <p:sp>
          <p:nvSpPr>
            <p:cNvPr id="56" name="Textfeld 18">
              <a:extLst>
                <a:ext uri="{FF2B5EF4-FFF2-40B4-BE49-F238E27FC236}">
                  <a16:creationId xmlns:a16="http://schemas.microsoft.com/office/drawing/2014/main" id="{E729AF91-B3D6-41FB-94EB-DD456C799676}"/>
                </a:ext>
              </a:extLst>
            </p:cNvPr>
            <p:cNvSpPr txBox="1"/>
            <p:nvPr/>
          </p:nvSpPr>
          <p:spPr>
            <a:xfrm>
              <a:off x="1794093" y="3767040"/>
              <a:ext cx="207523" cy="180745"/>
            </a:xfrm>
            <a:prstGeom prst="rect">
              <a:avLst/>
            </a:prstGeom>
            <a:solidFill>
              <a:schemeClr val="bg1"/>
            </a:solidFill>
          </p:spPr>
          <p:txBody>
            <a:bodyPr wrap="square" lIns="0" tIns="0" rIns="0" bIns="0" rtlCol="0">
              <a:spAutoFit/>
            </a:bodyPr>
            <a:lstStyle/>
            <a:p>
              <a:pPr marL="0" marR="0" lvl="0" indent="0" algn="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80</a:t>
              </a:r>
            </a:p>
          </p:txBody>
        </p:sp>
        <p:sp>
          <p:nvSpPr>
            <p:cNvPr id="57" name="Textfeld 19">
              <a:extLst>
                <a:ext uri="{FF2B5EF4-FFF2-40B4-BE49-F238E27FC236}">
                  <a16:creationId xmlns:a16="http://schemas.microsoft.com/office/drawing/2014/main" id="{CFEDAF57-D681-4A73-9D39-830B191AE605}"/>
                </a:ext>
              </a:extLst>
            </p:cNvPr>
            <p:cNvSpPr txBox="1"/>
            <p:nvPr/>
          </p:nvSpPr>
          <p:spPr>
            <a:xfrm>
              <a:off x="1794091" y="4280756"/>
              <a:ext cx="207523" cy="180745"/>
            </a:xfrm>
            <a:prstGeom prst="rect">
              <a:avLst/>
            </a:prstGeom>
            <a:solidFill>
              <a:schemeClr val="bg1"/>
            </a:solidFill>
          </p:spPr>
          <p:txBody>
            <a:bodyPr wrap="square" lIns="0" tIns="0" rIns="0" bIns="0" rtlCol="0">
              <a:spAutoFit/>
            </a:bodyPr>
            <a:lstStyle/>
            <a:p>
              <a:pPr marL="0" marR="0" lvl="0" indent="0" algn="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60</a:t>
              </a:r>
            </a:p>
          </p:txBody>
        </p:sp>
        <p:sp>
          <p:nvSpPr>
            <p:cNvPr id="58" name="Linie">
              <a:extLst>
                <a:ext uri="{FF2B5EF4-FFF2-40B4-BE49-F238E27FC236}">
                  <a16:creationId xmlns:a16="http://schemas.microsoft.com/office/drawing/2014/main" id="{564B0430-C44F-4579-8609-1646BCC6AAB4}"/>
                </a:ext>
              </a:extLst>
            </p:cNvPr>
            <p:cNvSpPr/>
            <p:nvPr/>
          </p:nvSpPr>
          <p:spPr>
            <a:xfrm>
              <a:off x="2137187" y="4315874"/>
              <a:ext cx="8461545" cy="16049"/>
            </a:xfrm>
            <a:prstGeom prst="line">
              <a:avLst/>
            </a:prstGeom>
            <a:ln w="38100">
              <a:solidFill>
                <a:srgbClr val="F12922"/>
              </a:solidFill>
              <a:custDash>
                <a:ds d="600000" sp="600000"/>
              </a:custDash>
              <a:bevel/>
            </a:ln>
            <a:effectLst>
              <a:outerShdw blurRad="38100" dist="20000" dir="5400000" rotWithShape="0">
                <a:srgbClr val="000000">
                  <a:alpha val="38000"/>
                </a:srgbClr>
              </a:outerShdw>
            </a:effectLst>
          </p:spPr>
          <p:txBody>
            <a:bodyPr lIns="34285" rIns="34285" anchor="ctr"/>
            <a:lstStyle/>
            <a:p>
              <a:pPr marL="0" marR="0" lvl="0" indent="0" algn="l" defTabSz="342854" rtl="0" eaLnBrk="1" fontAlgn="auto" latinLnBrk="0" hangingPunct="1">
                <a:lnSpc>
                  <a:spcPct val="100000"/>
                </a:lnSpc>
                <a:spcBef>
                  <a:spcPts val="0"/>
                </a:spcBef>
                <a:spcAft>
                  <a:spcPts val="0"/>
                </a:spcAft>
                <a:buClrTx/>
                <a:buSzTx/>
                <a:buFontTx/>
                <a:buNone/>
                <a:tabLst/>
                <a:defRPr sz="1200">
                  <a:solidFill>
                    <a:srgbClr val="000000"/>
                  </a:solidFill>
                  <a:latin typeface="+mn-lt"/>
                  <a:ea typeface="+mn-ea"/>
                  <a:cs typeface="+mn-cs"/>
                  <a:sym typeface="Helvetica"/>
                </a:defRPr>
              </a:pPr>
              <a:endParaRPr kumimoji="0" sz="110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59" name="Textfeld 21">
              <a:extLst>
                <a:ext uri="{FF2B5EF4-FFF2-40B4-BE49-F238E27FC236}">
                  <a16:creationId xmlns:a16="http://schemas.microsoft.com/office/drawing/2014/main" id="{24CB34DF-06F9-4F48-A3A0-3EDF7F75EA87}"/>
                </a:ext>
              </a:extLst>
            </p:cNvPr>
            <p:cNvSpPr txBox="1"/>
            <p:nvPr/>
          </p:nvSpPr>
          <p:spPr>
            <a:xfrm>
              <a:off x="1794091" y="4775013"/>
              <a:ext cx="207523" cy="180745"/>
            </a:xfrm>
            <a:prstGeom prst="rect">
              <a:avLst/>
            </a:prstGeom>
            <a:solidFill>
              <a:schemeClr val="bg1"/>
            </a:solidFill>
          </p:spPr>
          <p:txBody>
            <a:bodyPr wrap="square" lIns="0" tIns="0" rIns="0" bIns="0" rtlCol="0">
              <a:spAutoFit/>
            </a:bodyPr>
            <a:lstStyle/>
            <a:p>
              <a:pPr marL="0" marR="0" lvl="0" indent="0" algn="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40</a:t>
              </a:r>
            </a:p>
          </p:txBody>
        </p:sp>
        <p:sp>
          <p:nvSpPr>
            <p:cNvPr id="60" name="Textfeld 22">
              <a:extLst>
                <a:ext uri="{FF2B5EF4-FFF2-40B4-BE49-F238E27FC236}">
                  <a16:creationId xmlns:a16="http://schemas.microsoft.com/office/drawing/2014/main" id="{92DCB56B-56F1-4E91-A945-81F144D451B0}"/>
                </a:ext>
              </a:extLst>
            </p:cNvPr>
            <p:cNvSpPr txBox="1"/>
            <p:nvPr/>
          </p:nvSpPr>
          <p:spPr>
            <a:xfrm>
              <a:off x="1790493" y="5281152"/>
              <a:ext cx="207523" cy="180745"/>
            </a:xfrm>
            <a:prstGeom prst="rect">
              <a:avLst/>
            </a:prstGeom>
            <a:solidFill>
              <a:schemeClr val="bg1"/>
            </a:solidFill>
          </p:spPr>
          <p:txBody>
            <a:bodyPr wrap="square" lIns="0" tIns="0" rIns="0" bIns="0" rtlCol="0">
              <a:spAutoFit/>
            </a:bodyPr>
            <a:lstStyle/>
            <a:p>
              <a:pPr marL="0" marR="0" lvl="0" indent="0" algn="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20</a:t>
              </a:r>
            </a:p>
          </p:txBody>
        </p:sp>
        <p:sp>
          <p:nvSpPr>
            <p:cNvPr id="65" name="Textfeld 23">
              <a:extLst>
                <a:ext uri="{FF2B5EF4-FFF2-40B4-BE49-F238E27FC236}">
                  <a16:creationId xmlns:a16="http://schemas.microsoft.com/office/drawing/2014/main" id="{C91145E1-CEA1-4C70-8942-366B99B82C5A}"/>
                </a:ext>
              </a:extLst>
            </p:cNvPr>
            <p:cNvSpPr txBox="1"/>
            <p:nvPr/>
          </p:nvSpPr>
          <p:spPr>
            <a:xfrm>
              <a:off x="2597285" y="2916087"/>
              <a:ext cx="349234"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110</a:t>
              </a:r>
            </a:p>
          </p:txBody>
        </p:sp>
        <p:sp>
          <p:nvSpPr>
            <p:cNvPr id="79" name="Textfeld 24">
              <a:extLst>
                <a:ext uri="{FF2B5EF4-FFF2-40B4-BE49-F238E27FC236}">
                  <a16:creationId xmlns:a16="http://schemas.microsoft.com/office/drawing/2014/main" id="{0CCDB762-2A31-4822-B0F5-66468B37A780}"/>
                </a:ext>
              </a:extLst>
            </p:cNvPr>
            <p:cNvSpPr txBox="1"/>
            <p:nvPr/>
          </p:nvSpPr>
          <p:spPr>
            <a:xfrm>
              <a:off x="3292690" y="2916086"/>
              <a:ext cx="349234"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60</a:t>
              </a:r>
            </a:p>
          </p:txBody>
        </p:sp>
        <p:sp>
          <p:nvSpPr>
            <p:cNvPr id="80" name="Textfeld 25">
              <a:extLst>
                <a:ext uri="{FF2B5EF4-FFF2-40B4-BE49-F238E27FC236}">
                  <a16:creationId xmlns:a16="http://schemas.microsoft.com/office/drawing/2014/main" id="{5832FAD7-1007-4ECE-BAFD-6BB2DFCEFDB2}"/>
                </a:ext>
              </a:extLst>
            </p:cNvPr>
            <p:cNvSpPr txBox="1"/>
            <p:nvPr/>
          </p:nvSpPr>
          <p:spPr>
            <a:xfrm>
              <a:off x="3823205" y="2916085"/>
              <a:ext cx="349234"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70</a:t>
              </a:r>
            </a:p>
          </p:txBody>
        </p:sp>
        <p:sp>
          <p:nvSpPr>
            <p:cNvPr id="81" name="Textfeld 26">
              <a:extLst>
                <a:ext uri="{FF2B5EF4-FFF2-40B4-BE49-F238E27FC236}">
                  <a16:creationId xmlns:a16="http://schemas.microsoft.com/office/drawing/2014/main" id="{9F083EB1-B38D-45DC-944E-1E48B759C8BC}"/>
                </a:ext>
              </a:extLst>
            </p:cNvPr>
            <p:cNvSpPr txBox="1"/>
            <p:nvPr/>
          </p:nvSpPr>
          <p:spPr>
            <a:xfrm>
              <a:off x="4884235" y="2916084"/>
              <a:ext cx="349234"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200</a:t>
              </a:r>
            </a:p>
          </p:txBody>
        </p:sp>
        <p:sp>
          <p:nvSpPr>
            <p:cNvPr id="82" name="Textfeld 27">
              <a:extLst>
                <a:ext uri="{FF2B5EF4-FFF2-40B4-BE49-F238E27FC236}">
                  <a16:creationId xmlns:a16="http://schemas.microsoft.com/office/drawing/2014/main" id="{8CA4D651-9203-4A81-A6E4-6A878F4FEE29}"/>
                </a:ext>
              </a:extLst>
            </p:cNvPr>
            <p:cNvSpPr txBox="1"/>
            <p:nvPr/>
          </p:nvSpPr>
          <p:spPr>
            <a:xfrm>
              <a:off x="6243912" y="2916084"/>
              <a:ext cx="349234"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120</a:t>
              </a:r>
            </a:p>
          </p:txBody>
        </p:sp>
        <p:sp>
          <p:nvSpPr>
            <p:cNvPr id="83" name="Textfeld 28">
              <a:extLst>
                <a:ext uri="{FF2B5EF4-FFF2-40B4-BE49-F238E27FC236}">
                  <a16:creationId xmlns:a16="http://schemas.microsoft.com/office/drawing/2014/main" id="{6EC293B5-4ED0-44FA-B464-C574401E0898}"/>
                </a:ext>
              </a:extLst>
            </p:cNvPr>
            <p:cNvSpPr txBox="1"/>
            <p:nvPr/>
          </p:nvSpPr>
          <p:spPr>
            <a:xfrm>
              <a:off x="7514090" y="2916082"/>
              <a:ext cx="349234"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190</a:t>
              </a:r>
            </a:p>
          </p:txBody>
        </p:sp>
        <p:sp>
          <p:nvSpPr>
            <p:cNvPr id="84" name="Textfeld 29">
              <a:extLst>
                <a:ext uri="{FF2B5EF4-FFF2-40B4-BE49-F238E27FC236}">
                  <a16:creationId xmlns:a16="http://schemas.microsoft.com/office/drawing/2014/main" id="{18A3345C-34DF-4F04-992A-6567DE3A6A88}"/>
                </a:ext>
              </a:extLst>
            </p:cNvPr>
            <p:cNvSpPr txBox="1"/>
            <p:nvPr/>
          </p:nvSpPr>
          <p:spPr>
            <a:xfrm>
              <a:off x="8557714" y="2921918"/>
              <a:ext cx="349234"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70</a:t>
              </a:r>
            </a:p>
          </p:txBody>
        </p:sp>
        <p:sp>
          <p:nvSpPr>
            <p:cNvPr id="85" name="Textfeld 30">
              <a:extLst>
                <a:ext uri="{FF2B5EF4-FFF2-40B4-BE49-F238E27FC236}">
                  <a16:creationId xmlns:a16="http://schemas.microsoft.com/office/drawing/2014/main" id="{A1F45AF7-2AB1-406D-B9E8-2CC20F9300B2}"/>
                </a:ext>
              </a:extLst>
            </p:cNvPr>
            <p:cNvSpPr txBox="1"/>
            <p:nvPr/>
          </p:nvSpPr>
          <p:spPr>
            <a:xfrm>
              <a:off x="9162364" y="2918229"/>
              <a:ext cx="349234"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80</a:t>
              </a:r>
            </a:p>
          </p:txBody>
        </p:sp>
        <p:sp>
          <p:nvSpPr>
            <p:cNvPr id="89" name="Textfeld 31">
              <a:extLst>
                <a:ext uri="{FF2B5EF4-FFF2-40B4-BE49-F238E27FC236}">
                  <a16:creationId xmlns:a16="http://schemas.microsoft.com/office/drawing/2014/main" id="{4C2DB73D-5609-4C2D-A6B7-563735EB1A76}"/>
                </a:ext>
              </a:extLst>
            </p:cNvPr>
            <p:cNvSpPr txBox="1"/>
            <p:nvPr/>
          </p:nvSpPr>
          <p:spPr>
            <a:xfrm>
              <a:off x="9511599" y="6136903"/>
              <a:ext cx="1413459" cy="180745"/>
            </a:xfrm>
            <a:prstGeom prst="rect">
              <a:avLst/>
            </a:prstGeom>
            <a:solidFill>
              <a:schemeClr val="bg1"/>
            </a:solidFill>
          </p:spPr>
          <p:txBody>
            <a:bodyPr wrap="square" lIns="0" tIns="0" rIns="0" bIns="0" rtlCol="0">
              <a:spAutoFit/>
            </a:bodyPr>
            <a:lstStyle/>
            <a:p>
              <a:pPr marL="0" marR="0" lvl="0" indent="0" algn="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Year</a:t>
              </a:r>
            </a:p>
          </p:txBody>
        </p:sp>
        <p:sp>
          <p:nvSpPr>
            <p:cNvPr id="90" name="Textfeld 32">
              <a:extLst>
                <a:ext uri="{FF2B5EF4-FFF2-40B4-BE49-F238E27FC236}">
                  <a16:creationId xmlns:a16="http://schemas.microsoft.com/office/drawing/2014/main" id="{393537B9-0DFC-4DB1-99D2-EE2E2C2AD3FB}"/>
                </a:ext>
              </a:extLst>
            </p:cNvPr>
            <p:cNvSpPr txBox="1"/>
            <p:nvPr/>
          </p:nvSpPr>
          <p:spPr>
            <a:xfrm>
              <a:off x="1995411" y="5930365"/>
              <a:ext cx="380831"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1000</a:t>
              </a:r>
            </a:p>
          </p:txBody>
        </p:sp>
        <p:sp>
          <p:nvSpPr>
            <p:cNvPr id="91" name="Textfeld 33">
              <a:extLst>
                <a:ext uri="{FF2B5EF4-FFF2-40B4-BE49-F238E27FC236}">
                  <a16:creationId xmlns:a16="http://schemas.microsoft.com/office/drawing/2014/main" id="{8B7EB05A-FAF1-4F5C-A236-529275330373}"/>
                </a:ext>
              </a:extLst>
            </p:cNvPr>
            <p:cNvSpPr txBox="1"/>
            <p:nvPr/>
          </p:nvSpPr>
          <p:spPr>
            <a:xfrm>
              <a:off x="3593127" y="5930365"/>
              <a:ext cx="380831"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1200</a:t>
              </a:r>
            </a:p>
          </p:txBody>
        </p:sp>
        <p:sp>
          <p:nvSpPr>
            <p:cNvPr id="92" name="Textfeld 34">
              <a:extLst>
                <a:ext uri="{FF2B5EF4-FFF2-40B4-BE49-F238E27FC236}">
                  <a16:creationId xmlns:a16="http://schemas.microsoft.com/office/drawing/2014/main" id="{B95C7231-4FCF-4E88-B547-32A5F1CC642B}"/>
                </a:ext>
              </a:extLst>
            </p:cNvPr>
            <p:cNvSpPr txBox="1"/>
            <p:nvPr/>
          </p:nvSpPr>
          <p:spPr>
            <a:xfrm>
              <a:off x="5208250" y="5930365"/>
              <a:ext cx="380831"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1400</a:t>
              </a:r>
            </a:p>
          </p:txBody>
        </p:sp>
        <p:sp>
          <p:nvSpPr>
            <p:cNvPr id="93" name="Textfeld 35">
              <a:extLst>
                <a:ext uri="{FF2B5EF4-FFF2-40B4-BE49-F238E27FC236}">
                  <a16:creationId xmlns:a16="http://schemas.microsoft.com/office/drawing/2014/main" id="{5FF77F37-9A8C-428C-AFEE-0B5DE9C63AF1}"/>
                </a:ext>
              </a:extLst>
            </p:cNvPr>
            <p:cNvSpPr txBox="1"/>
            <p:nvPr/>
          </p:nvSpPr>
          <p:spPr>
            <a:xfrm>
              <a:off x="6786509" y="5930365"/>
              <a:ext cx="380831"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1600</a:t>
              </a:r>
            </a:p>
          </p:txBody>
        </p:sp>
        <p:sp>
          <p:nvSpPr>
            <p:cNvPr id="94" name="Textfeld 36">
              <a:extLst>
                <a:ext uri="{FF2B5EF4-FFF2-40B4-BE49-F238E27FC236}">
                  <a16:creationId xmlns:a16="http://schemas.microsoft.com/office/drawing/2014/main" id="{88966AFC-2519-4116-9D84-1A9A57DC3844}"/>
                </a:ext>
              </a:extLst>
            </p:cNvPr>
            <p:cNvSpPr txBox="1"/>
            <p:nvPr/>
          </p:nvSpPr>
          <p:spPr>
            <a:xfrm>
              <a:off x="8400140" y="5930365"/>
              <a:ext cx="380831"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1800</a:t>
              </a:r>
            </a:p>
          </p:txBody>
        </p:sp>
        <p:sp>
          <p:nvSpPr>
            <p:cNvPr id="95" name="Textfeld 37">
              <a:extLst>
                <a:ext uri="{FF2B5EF4-FFF2-40B4-BE49-F238E27FC236}">
                  <a16:creationId xmlns:a16="http://schemas.microsoft.com/office/drawing/2014/main" id="{D2744962-75E0-478D-9A84-145FF0063546}"/>
                </a:ext>
              </a:extLst>
            </p:cNvPr>
            <p:cNvSpPr txBox="1"/>
            <p:nvPr/>
          </p:nvSpPr>
          <p:spPr>
            <a:xfrm>
              <a:off x="10000940" y="5930365"/>
              <a:ext cx="380831" cy="180745"/>
            </a:xfrm>
            <a:prstGeom prst="rect">
              <a:avLst/>
            </a:prstGeom>
            <a:solidFill>
              <a:schemeClr val="bg1"/>
            </a:solidFill>
          </p:spPr>
          <p:txBody>
            <a:bodyPr wrap="square" lIns="0" tIns="0" rIns="0" bIns="0" rtlCol="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a:ln>
                    <a:noFill/>
                  </a:ln>
                  <a:solidFill>
                    <a:srgbClr val="FFFFFF">
                      <a:lumMod val="50000"/>
                    </a:srgbClr>
                  </a:solidFill>
                  <a:effectLst/>
                  <a:uLnTx/>
                  <a:uFillTx/>
                  <a:latin typeface="Frutiger 45 Light" panose="020B0303030504020204" pitchFamily="34" charset="0"/>
                  <a:ea typeface="+mn-ea"/>
                  <a:cs typeface="+mn-cs"/>
                </a:rPr>
                <a:t>2000</a:t>
              </a:r>
            </a:p>
          </p:txBody>
        </p:sp>
      </p:grpSp>
      <p:sp>
        <p:nvSpPr>
          <p:cNvPr id="96" name="Pfeil nach links 38">
            <a:extLst>
              <a:ext uri="{FF2B5EF4-FFF2-40B4-BE49-F238E27FC236}">
                <a16:creationId xmlns:a16="http://schemas.microsoft.com/office/drawing/2014/main" id="{E4A176D0-B8AC-4554-8B6D-2D9726589951}"/>
              </a:ext>
            </a:extLst>
          </p:cNvPr>
          <p:cNvSpPr/>
          <p:nvPr/>
        </p:nvSpPr>
        <p:spPr bwMode="auto">
          <a:xfrm>
            <a:off x="9889949" y="5334414"/>
            <a:ext cx="233271" cy="112469"/>
          </a:xfrm>
          <a:prstGeom prst="leftArrow">
            <a:avLst/>
          </a:prstGeom>
          <a:solidFill>
            <a:srgbClr val="FF0000"/>
          </a:solidFill>
          <a:ln w="9525" cap="flat" cmpd="sng" algn="ctr">
            <a:solidFill>
              <a:schemeClr val="tx1">
                <a:lumMod val="50000"/>
              </a:schemeClr>
            </a:solid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lvl="0" indent="0" algn="l" defTabSz="685709" rtl="0" eaLnBrk="1" fontAlgn="base" latinLnBrk="0" hangingPunct="1">
              <a:lnSpc>
                <a:spcPct val="100000"/>
              </a:lnSpc>
              <a:spcBef>
                <a:spcPct val="0"/>
              </a:spcBef>
              <a:spcAft>
                <a:spcPct val="0"/>
              </a:spcAft>
              <a:buClrTx/>
              <a:buSzTx/>
              <a:buFontTx/>
              <a:buNone/>
              <a:tabLst/>
              <a:defRPr/>
            </a:pPr>
            <a:endParaRPr kumimoji="0" lang="de-CH" sz="1500" b="0" i="0" u="none" strike="noStrike" kern="1200" cap="none" spc="0" normalizeH="0" baseline="0" noProof="0">
              <a:ln>
                <a:noFill/>
              </a:ln>
              <a:solidFill>
                <a:srgbClr val="0C2340"/>
              </a:solidFill>
              <a:effectLst/>
              <a:uLnTx/>
              <a:uFillTx/>
              <a:latin typeface="Frutiger 55 Roman" pitchFamily="34" charset="0"/>
              <a:ea typeface="+mn-ea"/>
              <a:cs typeface="+mn-cs"/>
            </a:endParaRPr>
          </a:p>
        </p:txBody>
      </p:sp>
      <p:sp>
        <p:nvSpPr>
          <p:cNvPr id="97" name="Foliennummernplatzhalter 2">
            <a:extLst>
              <a:ext uri="{FF2B5EF4-FFF2-40B4-BE49-F238E27FC236}">
                <a16:creationId xmlns:a16="http://schemas.microsoft.com/office/drawing/2014/main" id="{28920336-2116-446B-83B0-BD94199296FA}"/>
              </a:ext>
            </a:extLst>
          </p:cNvPr>
          <p:cNvSpPr txBox="1">
            <a:spLocks/>
          </p:cNvSpPr>
          <p:nvPr/>
        </p:nvSpPr>
        <p:spPr>
          <a:xfrm>
            <a:off x="11285814" y="7152909"/>
            <a:ext cx="947192" cy="228600"/>
          </a:xfrm>
          <a:prstGeom prst="rect">
            <a:avLst/>
          </a:prstGeom>
        </p:spPr>
        <p:txBody>
          <a:bodyPr/>
          <a:lstStyle>
            <a:defPPr>
              <a:defRPr lang="en-US"/>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de-CH" sz="2100" b="0" i="0" u="none" strike="noStrike" kern="1200" cap="none" spc="0" normalizeH="0" baseline="0" noProof="0" dirty="0">
              <a:ln>
                <a:noFill/>
              </a:ln>
              <a:solidFill>
                <a:srgbClr val="0C2340"/>
              </a:solidFill>
              <a:effectLst/>
              <a:uLnTx/>
              <a:uFillTx/>
              <a:latin typeface="Arial"/>
              <a:ea typeface="+mn-ea"/>
              <a:cs typeface="+mn-cs"/>
            </a:endParaRPr>
          </a:p>
        </p:txBody>
      </p:sp>
      <p:sp>
        <p:nvSpPr>
          <p:cNvPr id="98" name="Text Placeholder 1">
            <a:extLst>
              <a:ext uri="{FF2B5EF4-FFF2-40B4-BE49-F238E27FC236}">
                <a16:creationId xmlns:a16="http://schemas.microsoft.com/office/drawing/2014/main" id="{0AC84455-D359-443C-86D4-A9D38D927BD0}"/>
              </a:ext>
            </a:extLst>
          </p:cNvPr>
          <p:cNvSpPr txBox="1">
            <a:spLocks/>
          </p:cNvSpPr>
          <p:nvPr/>
        </p:nvSpPr>
        <p:spPr>
          <a:xfrm>
            <a:off x="10099037" y="5506109"/>
            <a:ext cx="1969139" cy="576064"/>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1050" b="0" i="0" u="none" strike="noStrike" kern="0" cap="none" spc="0" normalizeH="0" baseline="0" noProof="0" dirty="0">
                <a:ln>
                  <a:noFill/>
                </a:ln>
                <a:solidFill>
                  <a:srgbClr val="FF0000"/>
                </a:solidFill>
                <a:effectLst/>
                <a:uLnTx/>
                <a:uFillTx/>
                <a:latin typeface="Frutiger 45 Light" panose="020B0303030504020204" pitchFamily="34" charset="0"/>
                <a:ea typeface="+mn-ea"/>
                <a:cs typeface="+mn-cs"/>
              </a:rPr>
              <a:t>100 year return period event, i.e. 1% annual probability of occurrence</a:t>
            </a:r>
          </a:p>
        </p:txBody>
      </p:sp>
    </p:spTree>
    <p:extLst>
      <p:ext uri="{BB962C8B-B14F-4D97-AF65-F5344CB8AC3E}">
        <p14:creationId xmlns:p14="http://schemas.microsoft.com/office/powerpoint/2010/main" val="1056748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Phase 1:	Preparation Phase</a:t>
            </a:r>
          </a:p>
          <a:p>
            <a:r>
              <a:rPr lang="en-AU" dirty="0"/>
              <a:t>Phase 2:	Response Phase</a:t>
            </a:r>
          </a:p>
          <a:p>
            <a:r>
              <a:rPr lang="en-AU" dirty="0"/>
              <a:t>Phase 3:	Recovery Phase</a:t>
            </a:r>
          </a:p>
          <a:p>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28</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Three phases</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spTree>
    <p:extLst>
      <p:ext uri="{BB962C8B-B14F-4D97-AF65-F5344CB8AC3E}">
        <p14:creationId xmlns:p14="http://schemas.microsoft.com/office/powerpoint/2010/main" val="4183327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457200" indent="-457200">
              <a:buFont typeface="+mj-lt"/>
              <a:buAutoNum type="arabicPeriod"/>
            </a:pPr>
            <a:r>
              <a:rPr lang="en-AU" dirty="0"/>
              <a:t>Understand your risk</a:t>
            </a:r>
          </a:p>
          <a:p>
            <a:pPr marL="746125" lvl="3" indent="-514350">
              <a:buFont typeface="+mj-lt"/>
              <a:buAutoNum type="romanLcPeriod"/>
            </a:pPr>
            <a:r>
              <a:rPr lang="en-AU" dirty="0"/>
              <a:t>Identify what natural hazards your location can experience</a:t>
            </a:r>
          </a:p>
          <a:p>
            <a:pPr marL="1085850" lvl="8" indent="-514350">
              <a:buFont typeface="+mj-lt"/>
              <a:buAutoNum type="alphaLcPeriod"/>
            </a:pPr>
            <a:r>
              <a:rPr lang="en-AU" dirty="0"/>
              <a:t>Rain</a:t>
            </a:r>
          </a:p>
          <a:p>
            <a:pPr marL="1085850" lvl="8" indent="-514350">
              <a:buFont typeface="+mj-lt"/>
              <a:buAutoNum type="alphaLcPeriod"/>
            </a:pPr>
            <a:r>
              <a:rPr lang="en-AU" dirty="0"/>
              <a:t>Tropical Cyclone</a:t>
            </a:r>
          </a:p>
          <a:p>
            <a:pPr marL="457200" indent="-457200">
              <a:buFont typeface="+mj-lt"/>
              <a:buAutoNum type="arabicPeriod"/>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29</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Phase 1       preparation Phase</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pic>
        <p:nvPicPr>
          <p:cNvPr id="2" name="Picture 1">
            <a:extLst>
              <a:ext uri="{FF2B5EF4-FFF2-40B4-BE49-F238E27FC236}">
                <a16:creationId xmlns:a16="http://schemas.microsoft.com/office/drawing/2014/main" id="{31594BB3-3F2C-4138-87AD-DDBFE7A0B56C}"/>
              </a:ext>
            </a:extLst>
          </p:cNvPr>
          <p:cNvPicPr>
            <a:picLocks noChangeAspect="1"/>
          </p:cNvPicPr>
          <p:nvPr/>
        </p:nvPicPr>
        <p:blipFill>
          <a:blip r:embed="rId3"/>
          <a:stretch>
            <a:fillRect/>
          </a:stretch>
        </p:blipFill>
        <p:spPr>
          <a:xfrm>
            <a:off x="6617984" y="2459237"/>
            <a:ext cx="5365953" cy="4515763"/>
          </a:xfrm>
          <a:prstGeom prst="rect">
            <a:avLst/>
          </a:prstGeom>
        </p:spPr>
      </p:pic>
      <p:sp>
        <p:nvSpPr>
          <p:cNvPr id="5" name="Text Placeholder 1">
            <a:extLst>
              <a:ext uri="{FF2B5EF4-FFF2-40B4-BE49-F238E27FC236}">
                <a16:creationId xmlns:a16="http://schemas.microsoft.com/office/drawing/2014/main" id="{3F0A564D-E774-4391-A87C-BFFCA55F8430}"/>
              </a:ext>
            </a:extLst>
          </p:cNvPr>
          <p:cNvSpPr txBox="1">
            <a:spLocks/>
          </p:cNvSpPr>
          <p:nvPr/>
        </p:nvSpPr>
        <p:spPr>
          <a:xfrm>
            <a:off x="6593267" y="7242346"/>
            <a:ext cx="3718039"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Tree>
    <p:extLst>
      <p:ext uri="{BB962C8B-B14F-4D97-AF65-F5344CB8AC3E}">
        <p14:creationId xmlns:p14="http://schemas.microsoft.com/office/powerpoint/2010/main" val="3839856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r>
              <a:rPr lang="en-AU" dirty="0"/>
              <a:t>Insurance: the foundation of building community resilience</a:t>
            </a:r>
          </a:p>
          <a:p>
            <a:pPr lvl="3"/>
            <a:r>
              <a:rPr lang="en-AU" dirty="0"/>
              <a:t>Mike Lollback, LGAQ</a:t>
            </a:r>
          </a:p>
          <a:p>
            <a:r>
              <a:rPr lang="en-AU" dirty="0"/>
              <a:t>Mitigation of Natural Hazards Related Damages</a:t>
            </a:r>
          </a:p>
          <a:p>
            <a:pPr lvl="3"/>
            <a:r>
              <a:rPr lang="en-AU" dirty="0"/>
              <a:t>Raymond Hui, Zurich</a:t>
            </a:r>
          </a:p>
          <a:p>
            <a:r>
              <a:rPr lang="en-AU" dirty="0"/>
              <a:t>Enterprise Risk Management (ERM)</a:t>
            </a:r>
          </a:p>
          <a:p>
            <a:pPr lvl="3"/>
            <a:r>
              <a:rPr lang="en-AU" dirty="0"/>
              <a:t>Ian Barton, LGMS</a:t>
            </a:r>
          </a:p>
          <a:p>
            <a:pPr marL="455007" lvl="3" indent="0">
              <a:buNone/>
            </a:pPr>
            <a:endParaRPr lang="en-AU" dirty="0"/>
          </a:p>
          <a:p>
            <a:pPr marL="455007" lvl="3" indent="0">
              <a:buNone/>
            </a:pPr>
            <a:endParaRPr lang="en-AU" b="1" dirty="0"/>
          </a:p>
          <a:p>
            <a:endParaRPr lang="en-AU" dirty="0"/>
          </a:p>
        </p:txBody>
      </p:sp>
      <p:sp>
        <p:nvSpPr>
          <p:cNvPr id="6" name="Slide Number Placeholder 5"/>
          <p:cNvSpPr>
            <a:spLocks noGrp="1"/>
          </p:cNvSpPr>
          <p:nvPr>
            <p:ph type="sldNum" sz="quarter" idx="12"/>
          </p:nvPr>
        </p:nvSpPr>
        <p:spPr/>
        <p:txBody>
          <a:bodyPr/>
          <a:lstStyle/>
          <a:p>
            <a:fld id="{70679C6C-715F-44F3-8DA3-2EC5FBAAEB7F}" type="slidenum">
              <a:rPr lang="en-GB" smtClean="0"/>
              <a:pPr/>
              <a:t>3</a:t>
            </a:fld>
            <a:endParaRPr lang="en-GB" dirty="0"/>
          </a:p>
        </p:txBody>
      </p:sp>
      <p:sp>
        <p:nvSpPr>
          <p:cNvPr id="16" name="Title 15"/>
          <p:cNvSpPr>
            <a:spLocks noGrp="1"/>
          </p:cNvSpPr>
          <p:nvPr>
            <p:ph type="title"/>
          </p:nvPr>
        </p:nvSpPr>
        <p:spPr/>
        <p:txBody>
          <a:bodyPr/>
          <a:lstStyle/>
          <a:p>
            <a:r>
              <a:rPr lang="en-AU" dirty="0"/>
              <a:t>AGENDA</a:t>
            </a:r>
          </a:p>
        </p:txBody>
      </p:sp>
    </p:spTree>
    <p:extLst>
      <p:ext uri="{BB962C8B-B14F-4D97-AF65-F5344CB8AC3E}">
        <p14:creationId xmlns:p14="http://schemas.microsoft.com/office/powerpoint/2010/main" val="2272318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457200" indent="-457200">
              <a:buFont typeface="+mj-lt"/>
              <a:buAutoNum type="arabicPeriod"/>
            </a:pPr>
            <a:r>
              <a:rPr lang="en-AU" dirty="0"/>
              <a:t>Understand your risk</a:t>
            </a:r>
          </a:p>
          <a:p>
            <a:pPr marL="746125" lvl="3" indent="-514350">
              <a:buFont typeface="+mj-lt"/>
              <a:buAutoNum type="romanLcPeriod"/>
            </a:pPr>
            <a:r>
              <a:rPr lang="en-AU" dirty="0"/>
              <a:t>Identify what natural hazards your location can experience</a:t>
            </a:r>
          </a:p>
          <a:p>
            <a:pPr marL="1085850" lvl="8" indent="-514350">
              <a:buFont typeface="+mj-lt"/>
              <a:buAutoNum type="alphaLcPeriod"/>
            </a:pPr>
            <a:r>
              <a:rPr lang="en-AU" dirty="0"/>
              <a:t>Rain</a:t>
            </a:r>
          </a:p>
          <a:p>
            <a:pPr marL="1085850" lvl="8" indent="-514350">
              <a:buFont typeface="+mj-lt"/>
              <a:buAutoNum type="alphaLcPeriod"/>
            </a:pPr>
            <a:r>
              <a:rPr lang="en-AU" dirty="0"/>
              <a:t>Tropical Cyclone</a:t>
            </a:r>
          </a:p>
          <a:p>
            <a:pPr marL="1085850" lvl="8" indent="-514350">
              <a:buFont typeface="+mj-lt"/>
              <a:buAutoNum type="alphaLcPeriod"/>
            </a:pPr>
            <a:r>
              <a:rPr lang="en-AU" dirty="0"/>
              <a:t>Flooding (fluvial, pluvial, storm surge)</a:t>
            </a:r>
          </a:p>
          <a:p>
            <a:pPr marL="1085850" lvl="8" indent="-514350">
              <a:buFont typeface="+mj-lt"/>
              <a:buAutoNum type="alphaLcPeriod"/>
            </a:pPr>
            <a:r>
              <a:rPr lang="en-AU" dirty="0"/>
              <a:t>Others (e.g. Lightning, Hailstorm, etc.)</a:t>
            </a:r>
          </a:p>
          <a:p>
            <a:pPr marL="1085850" lvl="8" indent="-514350">
              <a:buFont typeface="+mj-lt"/>
              <a:buAutoNum type="alphaLcPeriod"/>
            </a:pPr>
            <a:endParaRPr lang="en-AU" dirty="0"/>
          </a:p>
          <a:p>
            <a:pPr marL="457200" indent="-457200">
              <a:buFont typeface="+mj-lt"/>
              <a:buAutoNum type="arabicPeriod"/>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30</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Phase 1       preparation Phase</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sp>
        <p:nvSpPr>
          <p:cNvPr id="5" name="Text Placeholder 1">
            <a:extLst>
              <a:ext uri="{FF2B5EF4-FFF2-40B4-BE49-F238E27FC236}">
                <a16:creationId xmlns:a16="http://schemas.microsoft.com/office/drawing/2014/main" id="{3F0A564D-E774-4391-A87C-BFFCA55F8430}"/>
              </a:ext>
            </a:extLst>
          </p:cNvPr>
          <p:cNvSpPr txBox="1">
            <a:spLocks/>
          </p:cNvSpPr>
          <p:nvPr/>
        </p:nvSpPr>
        <p:spPr>
          <a:xfrm>
            <a:off x="6593267" y="7242346"/>
            <a:ext cx="3718039"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Tree>
    <p:extLst>
      <p:ext uri="{BB962C8B-B14F-4D97-AF65-F5344CB8AC3E}">
        <p14:creationId xmlns:p14="http://schemas.microsoft.com/office/powerpoint/2010/main" val="1253977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457200" indent="-457200">
              <a:buFont typeface="+mj-lt"/>
              <a:buAutoNum type="arabicPeriod"/>
            </a:pPr>
            <a:r>
              <a:rPr lang="en-AU" dirty="0"/>
              <a:t>Understand your risk</a:t>
            </a:r>
          </a:p>
          <a:p>
            <a:pPr marL="746125" lvl="3" indent="-514350">
              <a:buFont typeface="+mj-lt"/>
              <a:buAutoNum type="romanLcPeriod"/>
            </a:pPr>
            <a:r>
              <a:rPr lang="en-AU" dirty="0"/>
              <a:t>Identify what natural hazards your location can experience</a:t>
            </a:r>
          </a:p>
          <a:p>
            <a:pPr marL="746125" lvl="3" indent="-514350">
              <a:buFont typeface="+mj-lt"/>
              <a:buAutoNum type="romanLcPeriod"/>
            </a:pPr>
            <a:r>
              <a:rPr lang="en-AU" dirty="0"/>
              <a:t>Identify your exposures (what can be damaged by the specific hazard)</a:t>
            </a:r>
          </a:p>
          <a:p>
            <a:pPr marL="1085850" lvl="8" indent="-514350">
              <a:buFont typeface="+mj-lt"/>
              <a:buAutoNum type="romanLcPeriod"/>
            </a:pPr>
            <a:r>
              <a:rPr lang="en-AU" dirty="0"/>
              <a:t>Plant Room/Equipment Room</a:t>
            </a:r>
          </a:p>
          <a:p>
            <a:pPr marL="1085850" lvl="8" indent="-514350">
              <a:buFont typeface="+mj-lt"/>
              <a:buAutoNum type="romanLcPeriod"/>
            </a:pPr>
            <a:r>
              <a:rPr lang="en-AU" dirty="0"/>
              <a:t>Server Room</a:t>
            </a:r>
          </a:p>
          <a:p>
            <a:pPr marL="1085850" lvl="8" indent="-514350">
              <a:buFont typeface="+mj-lt"/>
              <a:buAutoNum type="romanLcPeriod"/>
            </a:pPr>
            <a:r>
              <a:rPr lang="en-AU" dirty="0"/>
              <a:t>Computers &amp; Office Equipment</a:t>
            </a:r>
          </a:p>
          <a:p>
            <a:pPr marL="1085850" lvl="8" indent="-514350">
              <a:buFont typeface="+mj-lt"/>
              <a:buAutoNum type="romanLcPeriod"/>
            </a:pPr>
            <a:r>
              <a:rPr lang="en-AU" dirty="0"/>
              <a:t>Substations</a:t>
            </a:r>
          </a:p>
          <a:p>
            <a:pPr marL="1085850" lvl="8" indent="-514350">
              <a:buFont typeface="+mj-lt"/>
              <a:buAutoNum type="romanLcPeriod"/>
            </a:pPr>
            <a:r>
              <a:rPr lang="en-AU" dirty="0"/>
              <a:t>Petrol Tanks</a:t>
            </a:r>
          </a:p>
          <a:p>
            <a:pPr marL="1085850" lvl="8" indent="-514350">
              <a:buFont typeface="+mj-lt"/>
              <a:buAutoNum type="romanLcPeriod"/>
            </a:pPr>
            <a:r>
              <a:rPr lang="en-AU" dirty="0"/>
              <a:t>Chemical Storage</a:t>
            </a:r>
          </a:p>
          <a:p>
            <a:pPr marL="1085850" lvl="8" indent="-514350">
              <a:buFont typeface="+mj-lt"/>
              <a:buAutoNum type="romanLcPeriod"/>
            </a:pPr>
            <a:r>
              <a:rPr lang="en-AU" dirty="0"/>
              <a:t>Switchboards</a:t>
            </a:r>
          </a:p>
          <a:p>
            <a:pPr marL="457200" indent="-457200">
              <a:buFont typeface="+mj-lt"/>
              <a:buAutoNum type="arabicPeriod"/>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31</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Phase 1       preparation Phase</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sp>
        <p:nvSpPr>
          <p:cNvPr id="4" name="Text Placeholder 1">
            <a:extLst>
              <a:ext uri="{FF2B5EF4-FFF2-40B4-BE49-F238E27FC236}">
                <a16:creationId xmlns:a16="http://schemas.microsoft.com/office/drawing/2014/main" id="{537CCB2A-F1D5-4326-9E26-6D92A2D94663}"/>
              </a:ext>
            </a:extLst>
          </p:cNvPr>
          <p:cNvSpPr txBox="1">
            <a:spLocks/>
          </p:cNvSpPr>
          <p:nvPr/>
        </p:nvSpPr>
        <p:spPr>
          <a:xfrm>
            <a:off x="1778076" y="6758463"/>
            <a:ext cx="4723177"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
        <p:nvSpPr>
          <p:cNvPr id="5" name="Text Placeholder 1">
            <a:extLst>
              <a:ext uri="{FF2B5EF4-FFF2-40B4-BE49-F238E27FC236}">
                <a16:creationId xmlns:a16="http://schemas.microsoft.com/office/drawing/2014/main" id="{3F0A564D-E774-4391-A87C-BFFCA55F8430}"/>
              </a:ext>
            </a:extLst>
          </p:cNvPr>
          <p:cNvSpPr txBox="1">
            <a:spLocks/>
          </p:cNvSpPr>
          <p:nvPr/>
        </p:nvSpPr>
        <p:spPr>
          <a:xfrm>
            <a:off x="6593267" y="7242346"/>
            <a:ext cx="3718039"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Tree>
    <p:extLst>
      <p:ext uri="{BB962C8B-B14F-4D97-AF65-F5344CB8AC3E}">
        <p14:creationId xmlns:p14="http://schemas.microsoft.com/office/powerpoint/2010/main" val="3365269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457200" indent="-457200">
              <a:buFont typeface="+mj-lt"/>
              <a:buAutoNum type="arabicPeriod"/>
            </a:pPr>
            <a:r>
              <a:rPr lang="en-AU" dirty="0"/>
              <a:t>Understand your risk</a:t>
            </a:r>
          </a:p>
          <a:p>
            <a:pPr marL="746125" lvl="3" indent="-514350">
              <a:buFont typeface="+mj-lt"/>
              <a:buAutoNum type="romanLcPeriod"/>
            </a:pPr>
            <a:r>
              <a:rPr lang="en-AU" dirty="0"/>
              <a:t>Identify what natural hazards your location can experience</a:t>
            </a:r>
          </a:p>
          <a:p>
            <a:pPr marL="746125" lvl="3" indent="-514350">
              <a:buFont typeface="+mj-lt"/>
              <a:buAutoNum type="romanLcPeriod"/>
            </a:pPr>
            <a:r>
              <a:rPr lang="en-AU" dirty="0"/>
              <a:t>Identify your exposures (what can be damaged by the specific hazard)</a:t>
            </a:r>
          </a:p>
          <a:p>
            <a:pPr marL="746125" lvl="3" indent="-514350">
              <a:buFont typeface="+mj-lt"/>
              <a:buAutoNum type="romanLcPeriod"/>
            </a:pPr>
            <a:r>
              <a:rPr lang="en-AU" dirty="0"/>
              <a:t>Identify your existing controls (what protection measures are in place against specific hazard) and their conditions, as well as site specific and business specific vulnerabilities</a:t>
            </a:r>
          </a:p>
          <a:p>
            <a:pPr marL="1085850" lvl="8" indent="-514350">
              <a:buFont typeface="+mj-lt"/>
              <a:buAutoNum type="romanLcPeriod"/>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32</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Phase 1       preparation Phase</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sp>
        <p:nvSpPr>
          <p:cNvPr id="4" name="Text Placeholder 1">
            <a:extLst>
              <a:ext uri="{FF2B5EF4-FFF2-40B4-BE49-F238E27FC236}">
                <a16:creationId xmlns:a16="http://schemas.microsoft.com/office/drawing/2014/main" id="{537CCB2A-F1D5-4326-9E26-6D92A2D94663}"/>
              </a:ext>
            </a:extLst>
          </p:cNvPr>
          <p:cNvSpPr txBox="1">
            <a:spLocks/>
          </p:cNvSpPr>
          <p:nvPr/>
        </p:nvSpPr>
        <p:spPr>
          <a:xfrm>
            <a:off x="1778076" y="6758463"/>
            <a:ext cx="4723177"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
        <p:nvSpPr>
          <p:cNvPr id="5" name="Text Placeholder 1">
            <a:extLst>
              <a:ext uri="{FF2B5EF4-FFF2-40B4-BE49-F238E27FC236}">
                <a16:creationId xmlns:a16="http://schemas.microsoft.com/office/drawing/2014/main" id="{3F0A564D-E774-4391-A87C-BFFCA55F8430}"/>
              </a:ext>
            </a:extLst>
          </p:cNvPr>
          <p:cNvSpPr txBox="1">
            <a:spLocks/>
          </p:cNvSpPr>
          <p:nvPr/>
        </p:nvSpPr>
        <p:spPr>
          <a:xfrm>
            <a:off x="6593267" y="7242346"/>
            <a:ext cx="3718039"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Tree>
    <p:extLst>
      <p:ext uri="{BB962C8B-B14F-4D97-AF65-F5344CB8AC3E}">
        <p14:creationId xmlns:p14="http://schemas.microsoft.com/office/powerpoint/2010/main" val="3876953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a:xfrm>
            <a:off x="1887724" y="1633249"/>
            <a:ext cx="9675050" cy="5364000"/>
          </a:xfrm>
        </p:spPr>
        <p:txBody>
          <a:bodyPr/>
          <a:lstStyle/>
          <a:p>
            <a:pPr marL="1085850" lvl="8" indent="-514350">
              <a:buFont typeface="+mj-lt"/>
              <a:buAutoNum type="romanLcPeriod"/>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33</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Phase 1       preparation Phase</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graphicFrame>
        <p:nvGraphicFramePr>
          <p:cNvPr id="2" name="Table 2">
            <a:extLst>
              <a:ext uri="{FF2B5EF4-FFF2-40B4-BE49-F238E27FC236}">
                <a16:creationId xmlns:a16="http://schemas.microsoft.com/office/drawing/2014/main" id="{FAC32F0B-9DDE-48AA-B74D-47FA0B986F08}"/>
              </a:ext>
            </a:extLst>
          </p:cNvPr>
          <p:cNvGraphicFramePr>
            <a:graphicFrameLocks noGrp="1"/>
          </p:cNvGraphicFramePr>
          <p:nvPr/>
        </p:nvGraphicFramePr>
        <p:xfrm>
          <a:off x="411726" y="1461600"/>
          <a:ext cx="2968447" cy="3175000"/>
        </p:xfrm>
        <a:graphic>
          <a:graphicData uri="http://schemas.openxmlformats.org/drawingml/2006/table">
            <a:tbl>
              <a:tblPr firstRow="1" bandRow="1">
                <a:tableStyleId>{5C22544A-7EE6-4342-B048-85BDC9FD1C3A}</a:tableStyleId>
              </a:tblPr>
              <a:tblGrid>
                <a:gridCol w="2968447">
                  <a:extLst>
                    <a:ext uri="{9D8B030D-6E8A-4147-A177-3AD203B41FA5}">
                      <a16:colId xmlns:a16="http://schemas.microsoft.com/office/drawing/2014/main" val="4218616914"/>
                    </a:ext>
                  </a:extLst>
                </a:gridCol>
              </a:tblGrid>
              <a:tr h="370840">
                <a:tc>
                  <a:txBody>
                    <a:bodyPr/>
                    <a:lstStyle/>
                    <a:p>
                      <a:r>
                        <a:rPr lang="en-US" sz="1600" dirty="0"/>
                        <a:t>Existing Controls</a:t>
                      </a:r>
                    </a:p>
                  </a:txBody>
                  <a:tcPr/>
                </a:tc>
                <a:extLst>
                  <a:ext uri="{0D108BD9-81ED-4DB2-BD59-A6C34878D82A}">
                    <a16:rowId xmlns:a16="http://schemas.microsoft.com/office/drawing/2014/main" val="3409824534"/>
                  </a:ext>
                </a:extLst>
              </a:tr>
              <a:tr h="370840">
                <a:tc>
                  <a:txBody>
                    <a:bodyPr/>
                    <a:lstStyle/>
                    <a:p>
                      <a:r>
                        <a:rPr lang="en-US" sz="1600" dirty="0"/>
                        <a:t>Site Drainage </a:t>
                      </a:r>
                    </a:p>
                  </a:txBody>
                  <a:tcPr/>
                </a:tc>
                <a:extLst>
                  <a:ext uri="{0D108BD9-81ED-4DB2-BD59-A6C34878D82A}">
                    <a16:rowId xmlns:a16="http://schemas.microsoft.com/office/drawing/2014/main" val="3901849897"/>
                  </a:ext>
                </a:extLst>
              </a:tr>
              <a:tr h="370840">
                <a:tc>
                  <a:txBody>
                    <a:bodyPr/>
                    <a:lstStyle/>
                    <a:p>
                      <a:r>
                        <a:rPr lang="en-US" sz="1600" dirty="0"/>
                        <a:t>Roof Gutters</a:t>
                      </a:r>
                    </a:p>
                  </a:txBody>
                  <a:tcPr/>
                </a:tc>
                <a:extLst>
                  <a:ext uri="{0D108BD9-81ED-4DB2-BD59-A6C34878D82A}">
                    <a16:rowId xmlns:a16="http://schemas.microsoft.com/office/drawing/2014/main" val="2814070138"/>
                  </a:ext>
                </a:extLst>
              </a:tr>
              <a:tr h="370840">
                <a:tc>
                  <a:txBody>
                    <a:bodyPr/>
                    <a:lstStyle/>
                    <a:p>
                      <a:r>
                        <a:rPr lang="en-US" sz="1600" dirty="0"/>
                        <a:t>Sandbags</a:t>
                      </a:r>
                    </a:p>
                  </a:txBody>
                  <a:tcPr/>
                </a:tc>
                <a:extLst>
                  <a:ext uri="{0D108BD9-81ED-4DB2-BD59-A6C34878D82A}">
                    <a16:rowId xmlns:a16="http://schemas.microsoft.com/office/drawing/2014/main" val="2849764601"/>
                  </a:ext>
                </a:extLst>
              </a:tr>
              <a:tr h="370840">
                <a:tc>
                  <a:txBody>
                    <a:bodyPr/>
                    <a:lstStyle/>
                    <a:p>
                      <a:r>
                        <a:rPr lang="en-US" sz="1600" dirty="0"/>
                        <a:t>Flood gate</a:t>
                      </a:r>
                    </a:p>
                  </a:txBody>
                  <a:tcPr/>
                </a:tc>
                <a:extLst>
                  <a:ext uri="{0D108BD9-81ED-4DB2-BD59-A6C34878D82A}">
                    <a16:rowId xmlns:a16="http://schemas.microsoft.com/office/drawing/2014/main" val="1172728784"/>
                  </a:ext>
                </a:extLst>
              </a:tr>
              <a:tr h="370840">
                <a:tc>
                  <a:txBody>
                    <a:bodyPr/>
                    <a:lstStyle/>
                    <a:p>
                      <a:r>
                        <a:rPr lang="en-US" sz="1600" dirty="0"/>
                        <a:t>Building structure</a:t>
                      </a:r>
                    </a:p>
                  </a:txBody>
                  <a:tcPr/>
                </a:tc>
                <a:extLst>
                  <a:ext uri="{0D108BD9-81ED-4DB2-BD59-A6C34878D82A}">
                    <a16:rowId xmlns:a16="http://schemas.microsoft.com/office/drawing/2014/main" val="2008864969"/>
                  </a:ext>
                </a:extLst>
              </a:tr>
              <a:tr h="370840">
                <a:tc>
                  <a:txBody>
                    <a:bodyPr/>
                    <a:lstStyle/>
                    <a:p>
                      <a:r>
                        <a:rPr lang="en-US" sz="1600" dirty="0"/>
                        <a:t>Public Stormwater drainage outside site</a:t>
                      </a:r>
                    </a:p>
                  </a:txBody>
                  <a:tcPr/>
                </a:tc>
                <a:extLst>
                  <a:ext uri="{0D108BD9-81ED-4DB2-BD59-A6C34878D82A}">
                    <a16:rowId xmlns:a16="http://schemas.microsoft.com/office/drawing/2014/main" val="1465364929"/>
                  </a:ext>
                </a:extLst>
              </a:tr>
              <a:tr h="370840">
                <a:tc>
                  <a:txBody>
                    <a:bodyPr/>
                    <a:lstStyle/>
                    <a:p>
                      <a:r>
                        <a:rPr lang="en-US" sz="1600" dirty="0"/>
                        <a:t>Site Elevation</a:t>
                      </a:r>
                    </a:p>
                  </a:txBody>
                  <a:tcPr/>
                </a:tc>
                <a:extLst>
                  <a:ext uri="{0D108BD9-81ED-4DB2-BD59-A6C34878D82A}">
                    <a16:rowId xmlns:a16="http://schemas.microsoft.com/office/drawing/2014/main" val="3574926388"/>
                  </a:ext>
                </a:extLst>
              </a:tr>
            </a:tbl>
          </a:graphicData>
        </a:graphic>
      </p:graphicFrame>
      <p:graphicFrame>
        <p:nvGraphicFramePr>
          <p:cNvPr id="3" name="Table 2">
            <a:extLst>
              <a:ext uri="{FF2B5EF4-FFF2-40B4-BE49-F238E27FC236}">
                <a16:creationId xmlns:a16="http://schemas.microsoft.com/office/drawing/2014/main" id="{9018EE38-1109-4610-94CB-0FCAC66F8515}"/>
              </a:ext>
            </a:extLst>
          </p:cNvPr>
          <p:cNvGraphicFramePr>
            <a:graphicFrameLocks noGrp="1"/>
          </p:cNvGraphicFramePr>
          <p:nvPr/>
        </p:nvGraphicFramePr>
        <p:xfrm>
          <a:off x="4512316" y="1289580"/>
          <a:ext cx="3078167" cy="2062480"/>
        </p:xfrm>
        <a:graphic>
          <a:graphicData uri="http://schemas.openxmlformats.org/drawingml/2006/table">
            <a:tbl>
              <a:tblPr firstRow="1" bandRow="1">
                <a:tableStyleId>{5C22544A-7EE6-4342-B048-85BDC9FD1C3A}</a:tableStyleId>
              </a:tblPr>
              <a:tblGrid>
                <a:gridCol w="3078167">
                  <a:extLst>
                    <a:ext uri="{9D8B030D-6E8A-4147-A177-3AD203B41FA5}">
                      <a16:colId xmlns:a16="http://schemas.microsoft.com/office/drawing/2014/main" val="4218616914"/>
                    </a:ext>
                  </a:extLst>
                </a:gridCol>
              </a:tblGrid>
              <a:tr h="370840">
                <a:tc>
                  <a:txBody>
                    <a:bodyPr/>
                    <a:lstStyle/>
                    <a:p>
                      <a:r>
                        <a:rPr lang="en-US" sz="1600" dirty="0"/>
                        <a:t>Existing Conditions of Controls</a:t>
                      </a:r>
                    </a:p>
                  </a:txBody>
                  <a:tcPr/>
                </a:tc>
                <a:extLst>
                  <a:ext uri="{0D108BD9-81ED-4DB2-BD59-A6C34878D82A}">
                    <a16:rowId xmlns:a16="http://schemas.microsoft.com/office/drawing/2014/main" val="3409824534"/>
                  </a:ext>
                </a:extLst>
              </a:tr>
              <a:tr h="370840">
                <a:tc>
                  <a:txBody>
                    <a:bodyPr/>
                    <a:lstStyle/>
                    <a:p>
                      <a:r>
                        <a:rPr lang="en-US" sz="1600" dirty="0"/>
                        <a:t>Design to standard?</a:t>
                      </a:r>
                    </a:p>
                  </a:txBody>
                  <a:tcPr/>
                </a:tc>
                <a:extLst>
                  <a:ext uri="{0D108BD9-81ED-4DB2-BD59-A6C34878D82A}">
                    <a16:rowId xmlns:a16="http://schemas.microsoft.com/office/drawing/2014/main" val="3901849897"/>
                  </a:ext>
                </a:extLst>
              </a:tr>
              <a:tr h="370840">
                <a:tc>
                  <a:txBody>
                    <a:bodyPr/>
                    <a:lstStyle/>
                    <a:p>
                      <a:r>
                        <a:rPr lang="en-US" sz="1600" dirty="0"/>
                        <a:t>Installed to standard?</a:t>
                      </a:r>
                    </a:p>
                  </a:txBody>
                  <a:tcPr/>
                </a:tc>
                <a:extLst>
                  <a:ext uri="{0D108BD9-81ED-4DB2-BD59-A6C34878D82A}">
                    <a16:rowId xmlns:a16="http://schemas.microsoft.com/office/drawing/2014/main" val="2814070138"/>
                  </a:ext>
                </a:extLst>
              </a:tr>
              <a:tr h="370840">
                <a:tc>
                  <a:txBody>
                    <a:bodyPr/>
                    <a:lstStyle/>
                    <a:p>
                      <a:r>
                        <a:rPr lang="en-US" sz="1600" dirty="0"/>
                        <a:t>Maintained to standard?</a:t>
                      </a:r>
                    </a:p>
                  </a:txBody>
                  <a:tcPr/>
                </a:tc>
                <a:extLst>
                  <a:ext uri="{0D108BD9-81ED-4DB2-BD59-A6C34878D82A}">
                    <a16:rowId xmlns:a16="http://schemas.microsoft.com/office/drawing/2014/main" val="2849764601"/>
                  </a:ext>
                </a:extLst>
              </a:tr>
              <a:tr h="370840">
                <a:tc>
                  <a:txBody>
                    <a:bodyPr/>
                    <a:lstStyle/>
                    <a:p>
                      <a:r>
                        <a:rPr lang="en-US" sz="1600" dirty="0"/>
                        <a:t>Operating properly?</a:t>
                      </a:r>
                    </a:p>
                  </a:txBody>
                  <a:tcPr/>
                </a:tc>
                <a:extLst>
                  <a:ext uri="{0D108BD9-81ED-4DB2-BD59-A6C34878D82A}">
                    <a16:rowId xmlns:a16="http://schemas.microsoft.com/office/drawing/2014/main" val="2582219508"/>
                  </a:ext>
                </a:extLst>
              </a:tr>
            </a:tbl>
          </a:graphicData>
        </a:graphic>
      </p:graphicFrame>
      <p:graphicFrame>
        <p:nvGraphicFramePr>
          <p:cNvPr id="7" name="Table 6">
            <a:extLst>
              <a:ext uri="{FF2B5EF4-FFF2-40B4-BE49-F238E27FC236}">
                <a16:creationId xmlns:a16="http://schemas.microsoft.com/office/drawing/2014/main" id="{727F89A4-F15E-436A-9186-EF747418FE1A}"/>
              </a:ext>
            </a:extLst>
          </p:cNvPr>
          <p:cNvGraphicFramePr>
            <a:graphicFrameLocks noGrp="1"/>
          </p:cNvGraphicFramePr>
          <p:nvPr/>
        </p:nvGraphicFramePr>
        <p:xfrm>
          <a:off x="8369253" y="402591"/>
          <a:ext cx="2889451" cy="6929120"/>
        </p:xfrm>
        <a:graphic>
          <a:graphicData uri="http://schemas.openxmlformats.org/drawingml/2006/table">
            <a:tbl>
              <a:tblPr firstRow="1" bandRow="1">
                <a:tableStyleId>{5C22544A-7EE6-4342-B048-85BDC9FD1C3A}</a:tableStyleId>
              </a:tblPr>
              <a:tblGrid>
                <a:gridCol w="2889451">
                  <a:extLst>
                    <a:ext uri="{9D8B030D-6E8A-4147-A177-3AD203B41FA5}">
                      <a16:colId xmlns:a16="http://schemas.microsoft.com/office/drawing/2014/main" val="4218616914"/>
                    </a:ext>
                  </a:extLst>
                </a:gridCol>
              </a:tblGrid>
              <a:tr h="370840">
                <a:tc>
                  <a:txBody>
                    <a:bodyPr/>
                    <a:lstStyle/>
                    <a:p>
                      <a:r>
                        <a:rPr lang="en-US" sz="1600" dirty="0"/>
                        <a:t>Site-specific</a:t>
                      </a:r>
                    </a:p>
                    <a:p>
                      <a:r>
                        <a:rPr lang="en-US" sz="1600" dirty="0"/>
                        <a:t>Vulnerabilities</a:t>
                      </a:r>
                    </a:p>
                  </a:txBody>
                  <a:tcPr/>
                </a:tc>
                <a:extLst>
                  <a:ext uri="{0D108BD9-81ED-4DB2-BD59-A6C34878D82A}">
                    <a16:rowId xmlns:a16="http://schemas.microsoft.com/office/drawing/2014/main" val="3409824534"/>
                  </a:ext>
                </a:extLst>
              </a:tr>
              <a:tr h="370840">
                <a:tc>
                  <a:txBody>
                    <a:bodyPr/>
                    <a:lstStyle/>
                    <a:p>
                      <a:r>
                        <a:rPr lang="en-US" sz="1600" dirty="0"/>
                        <a:t>Localized low-lying areas</a:t>
                      </a:r>
                    </a:p>
                  </a:txBody>
                  <a:tcPr/>
                </a:tc>
                <a:extLst>
                  <a:ext uri="{0D108BD9-81ED-4DB2-BD59-A6C34878D82A}">
                    <a16:rowId xmlns:a16="http://schemas.microsoft.com/office/drawing/2014/main" val="3901849897"/>
                  </a:ext>
                </a:extLst>
              </a:tr>
              <a:tr h="370840">
                <a:tc>
                  <a:txBody>
                    <a:bodyPr/>
                    <a:lstStyle/>
                    <a:p>
                      <a:r>
                        <a:rPr lang="en-US" sz="1600" dirty="0"/>
                        <a:t>Blocked drains</a:t>
                      </a:r>
                    </a:p>
                  </a:txBody>
                  <a:tcPr/>
                </a:tc>
                <a:extLst>
                  <a:ext uri="{0D108BD9-81ED-4DB2-BD59-A6C34878D82A}">
                    <a16:rowId xmlns:a16="http://schemas.microsoft.com/office/drawing/2014/main" val="2814070138"/>
                  </a:ext>
                </a:extLst>
              </a:tr>
              <a:tr h="370840">
                <a:tc>
                  <a:txBody>
                    <a:bodyPr/>
                    <a:lstStyle/>
                    <a:p>
                      <a:r>
                        <a:rPr lang="en-US" sz="1600" dirty="0"/>
                        <a:t>Blocked roof gutters</a:t>
                      </a:r>
                    </a:p>
                  </a:txBody>
                  <a:tcPr/>
                </a:tc>
                <a:extLst>
                  <a:ext uri="{0D108BD9-81ED-4DB2-BD59-A6C34878D82A}">
                    <a16:rowId xmlns:a16="http://schemas.microsoft.com/office/drawing/2014/main" val="2849764601"/>
                  </a:ext>
                </a:extLst>
              </a:tr>
              <a:tr h="370840">
                <a:tc>
                  <a:txBody>
                    <a:bodyPr/>
                    <a:lstStyle/>
                    <a:p>
                      <a:r>
                        <a:rPr lang="en-US" sz="1600" dirty="0"/>
                        <a:t>Roof-mounted equipment</a:t>
                      </a:r>
                    </a:p>
                  </a:txBody>
                  <a:tcPr/>
                </a:tc>
                <a:extLst>
                  <a:ext uri="{0D108BD9-81ED-4DB2-BD59-A6C34878D82A}">
                    <a16:rowId xmlns:a16="http://schemas.microsoft.com/office/drawing/2014/main" val="533056437"/>
                  </a:ext>
                </a:extLst>
              </a:tr>
              <a:tr h="370840">
                <a:tc>
                  <a:txBody>
                    <a:bodyPr/>
                    <a:lstStyle/>
                    <a:p>
                      <a:r>
                        <a:rPr lang="en-US" sz="1600" dirty="0"/>
                        <a:t>Broken//damaged/non-functional components</a:t>
                      </a:r>
                    </a:p>
                  </a:txBody>
                  <a:tcPr/>
                </a:tc>
                <a:extLst>
                  <a:ext uri="{0D108BD9-81ED-4DB2-BD59-A6C34878D82A}">
                    <a16:rowId xmlns:a16="http://schemas.microsoft.com/office/drawing/2014/main" val="2582219508"/>
                  </a:ext>
                </a:extLst>
              </a:tr>
              <a:tr h="370840">
                <a:tc>
                  <a:txBody>
                    <a:bodyPr/>
                    <a:lstStyle/>
                    <a:p>
                      <a:r>
                        <a:rPr lang="en-US" sz="1600" dirty="0"/>
                        <a:t>Leakage</a:t>
                      </a:r>
                    </a:p>
                  </a:txBody>
                  <a:tcPr/>
                </a:tc>
                <a:extLst>
                  <a:ext uri="{0D108BD9-81ED-4DB2-BD59-A6C34878D82A}">
                    <a16:rowId xmlns:a16="http://schemas.microsoft.com/office/drawing/2014/main" val="1563832046"/>
                  </a:ext>
                </a:extLst>
              </a:tr>
              <a:tr h="370840">
                <a:tc>
                  <a:txBody>
                    <a:bodyPr/>
                    <a:lstStyle/>
                    <a:p>
                      <a:r>
                        <a:rPr lang="en-US" sz="1600" dirty="0"/>
                        <a:t>Windows</a:t>
                      </a:r>
                    </a:p>
                  </a:txBody>
                  <a:tcPr/>
                </a:tc>
                <a:extLst>
                  <a:ext uri="{0D108BD9-81ED-4DB2-BD59-A6C34878D82A}">
                    <a16:rowId xmlns:a16="http://schemas.microsoft.com/office/drawing/2014/main" val="1344762269"/>
                  </a:ext>
                </a:extLst>
              </a:tr>
              <a:tr h="370840">
                <a:tc>
                  <a:txBody>
                    <a:bodyPr/>
                    <a:lstStyle/>
                    <a:p>
                      <a:r>
                        <a:rPr lang="en-US" sz="1600" dirty="0"/>
                        <a:t>Doors</a:t>
                      </a:r>
                    </a:p>
                  </a:txBody>
                  <a:tcPr/>
                </a:tc>
                <a:extLst>
                  <a:ext uri="{0D108BD9-81ED-4DB2-BD59-A6C34878D82A}">
                    <a16:rowId xmlns:a16="http://schemas.microsoft.com/office/drawing/2014/main" val="86552353"/>
                  </a:ext>
                </a:extLst>
              </a:tr>
              <a:tr h="370840">
                <a:tc>
                  <a:txBody>
                    <a:bodyPr/>
                    <a:lstStyle/>
                    <a:p>
                      <a:r>
                        <a:rPr lang="en-US" sz="1600" dirty="0"/>
                        <a:t>Voids/cracks</a:t>
                      </a:r>
                    </a:p>
                  </a:txBody>
                  <a:tcPr/>
                </a:tc>
                <a:extLst>
                  <a:ext uri="{0D108BD9-81ED-4DB2-BD59-A6C34878D82A}">
                    <a16:rowId xmlns:a16="http://schemas.microsoft.com/office/drawing/2014/main" val="512743357"/>
                  </a:ext>
                </a:extLst>
              </a:tr>
              <a:tr h="370840">
                <a:tc>
                  <a:txBody>
                    <a:bodyPr/>
                    <a:lstStyle/>
                    <a:p>
                      <a:r>
                        <a:rPr lang="en-US" sz="1600" dirty="0"/>
                        <a:t>Basements</a:t>
                      </a:r>
                    </a:p>
                  </a:txBody>
                  <a:tcPr/>
                </a:tc>
                <a:extLst>
                  <a:ext uri="{0D108BD9-81ED-4DB2-BD59-A6C34878D82A}">
                    <a16:rowId xmlns:a16="http://schemas.microsoft.com/office/drawing/2014/main" val="3715366810"/>
                  </a:ext>
                </a:extLst>
              </a:tr>
              <a:tr h="370840">
                <a:tc>
                  <a:txBody>
                    <a:bodyPr/>
                    <a:lstStyle/>
                    <a:p>
                      <a:r>
                        <a:rPr lang="en-US" sz="1600" dirty="0"/>
                        <a:t>Slopes/Cutting/</a:t>
                      </a:r>
                    </a:p>
                    <a:p>
                      <a:r>
                        <a:rPr lang="en-US" sz="1600" dirty="0"/>
                        <a:t>Embankments</a:t>
                      </a:r>
                    </a:p>
                  </a:txBody>
                  <a:tcPr/>
                </a:tc>
                <a:extLst>
                  <a:ext uri="{0D108BD9-81ED-4DB2-BD59-A6C34878D82A}">
                    <a16:rowId xmlns:a16="http://schemas.microsoft.com/office/drawing/2014/main" val="2270736756"/>
                  </a:ext>
                </a:extLst>
              </a:tr>
              <a:tr h="370840">
                <a:tc>
                  <a:txBody>
                    <a:bodyPr/>
                    <a:lstStyle/>
                    <a:p>
                      <a:r>
                        <a:rPr lang="en-US" sz="1600" dirty="0"/>
                        <a:t>History of flooding</a:t>
                      </a:r>
                    </a:p>
                  </a:txBody>
                  <a:tcPr/>
                </a:tc>
                <a:extLst>
                  <a:ext uri="{0D108BD9-81ED-4DB2-BD59-A6C34878D82A}">
                    <a16:rowId xmlns:a16="http://schemas.microsoft.com/office/drawing/2014/main" val="2189374154"/>
                  </a:ext>
                </a:extLst>
              </a:tr>
              <a:tr h="370840">
                <a:tc>
                  <a:txBody>
                    <a:bodyPr/>
                    <a:lstStyle/>
                    <a:p>
                      <a:r>
                        <a:rPr lang="en-US" sz="1600" dirty="0"/>
                        <a:t>Underground properties</a:t>
                      </a:r>
                    </a:p>
                  </a:txBody>
                  <a:tcPr/>
                </a:tc>
                <a:extLst>
                  <a:ext uri="{0D108BD9-81ED-4DB2-BD59-A6C34878D82A}">
                    <a16:rowId xmlns:a16="http://schemas.microsoft.com/office/drawing/2014/main" val="1082717539"/>
                  </a:ext>
                </a:extLst>
              </a:tr>
              <a:tr h="370840">
                <a:tc>
                  <a:txBody>
                    <a:bodyPr/>
                    <a:lstStyle/>
                    <a:p>
                      <a:r>
                        <a:rPr lang="en-US" sz="1600" dirty="0"/>
                        <a:t>On-ground properties</a:t>
                      </a:r>
                    </a:p>
                  </a:txBody>
                  <a:tcPr/>
                </a:tc>
                <a:extLst>
                  <a:ext uri="{0D108BD9-81ED-4DB2-BD59-A6C34878D82A}">
                    <a16:rowId xmlns:a16="http://schemas.microsoft.com/office/drawing/2014/main" val="454777402"/>
                  </a:ext>
                </a:extLst>
              </a:tr>
              <a:tr h="370840">
                <a:tc>
                  <a:txBody>
                    <a:bodyPr/>
                    <a:lstStyle/>
                    <a:p>
                      <a:r>
                        <a:rPr lang="en-US" sz="1600" dirty="0"/>
                        <a:t>Slope instability</a:t>
                      </a:r>
                    </a:p>
                  </a:txBody>
                  <a:tcPr/>
                </a:tc>
                <a:extLst>
                  <a:ext uri="{0D108BD9-81ED-4DB2-BD59-A6C34878D82A}">
                    <a16:rowId xmlns:a16="http://schemas.microsoft.com/office/drawing/2014/main" val="249412223"/>
                  </a:ext>
                </a:extLst>
              </a:tr>
              <a:tr h="370840">
                <a:tc>
                  <a:txBody>
                    <a:bodyPr/>
                    <a:lstStyle/>
                    <a:p>
                      <a:r>
                        <a:rPr lang="en-US" sz="1600" dirty="0"/>
                        <a:t>Accessibility</a:t>
                      </a:r>
                    </a:p>
                  </a:txBody>
                  <a:tcPr/>
                </a:tc>
                <a:extLst>
                  <a:ext uri="{0D108BD9-81ED-4DB2-BD59-A6C34878D82A}">
                    <a16:rowId xmlns:a16="http://schemas.microsoft.com/office/drawing/2014/main" val="3392522626"/>
                  </a:ext>
                </a:extLst>
              </a:tr>
            </a:tbl>
          </a:graphicData>
        </a:graphic>
      </p:graphicFrame>
      <p:graphicFrame>
        <p:nvGraphicFramePr>
          <p:cNvPr id="10" name="Table 9">
            <a:extLst>
              <a:ext uri="{FF2B5EF4-FFF2-40B4-BE49-F238E27FC236}">
                <a16:creationId xmlns:a16="http://schemas.microsoft.com/office/drawing/2014/main" id="{640BA037-1CD8-409C-A5AD-4B8B47C41152}"/>
              </a:ext>
            </a:extLst>
          </p:cNvPr>
          <p:cNvGraphicFramePr>
            <a:graphicFrameLocks noGrp="1"/>
          </p:cNvGraphicFramePr>
          <p:nvPr/>
        </p:nvGraphicFramePr>
        <p:xfrm>
          <a:off x="4516665" y="3974151"/>
          <a:ext cx="3078167" cy="3256280"/>
        </p:xfrm>
        <a:graphic>
          <a:graphicData uri="http://schemas.openxmlformats.org/drawingml/2006/table">
            <a:tbl>
              <a:tblPr firstRow="1" bandRow="1">
                <a:tableStyleId>{5C22544A-7EE6-4342-B048-85BDC9FD1C3A}</a:tableStyleId>
              </a:tblPr>
              <a:tblGrid>
                <a:gridCol w="3078167">
                  <a:extLst>
                    <a:ext uri="{9D8B030D-6E8A-4147-A177-3AD203B41FA5}">
                      <a16:colId xmlns:a16="http://schemas.microsoft.com/office/drawing/2014/main" val="4218616914"/>
                    </a:ext>
                  </a:extLst>
                </a:gridCol>
              </a:tblGrid>
              <a:tr h="370840">
                <a:tc>
                  <a:txBody>
                    <a:bodyPr/>
                    <a:lstStyle/>
                    <a:p>
                      <a:r>
                        <a:rPr lang="en-US" sz="1600" dirty="0"/>
                        <a:t>Business-specific vulnerabilities/</a:t>
                      </a:r>
                    </a:p>
                    <a:p>
                      <a:r>
                        <a:rPr lang="en-US" sz="1600" dirty="0"/>
                        <a:t>Criticalities</a:t>
                      </a:r>
                    </a:p>
                  </a:txBody>
                  <a:tcPr/>
                </a:tc>
                <a:extLst>
                  <a:ext uri="{0D108BD9-81ED-4DB2-BD59-A6C34878D82A}">
                    <a16:rowId xmlns:a16="http://schemas.microsoft.com/office/drawing/2014/main" val="3409824534"/>
                  </a:ext>
                </a:extLst>
              </a:tr>
              <a:tr h="370840">
                <a:tc>
                  <a:txBody>
                    <a:bodyPr/>
                    <a:lstStyle/>
                    <a:p>
                      <a:r>
                        <a:rPr lang="en-US" sz="1600" dirty="0"/>
                        <a:t>Operation-critical location</a:t>
                      </a:r>
                    </a:p>
                  </a:txBody>
                  <a:tcPr/>
                </a:tc>
                <a:extLst>
                  <a:ext uri="{0D108BD9-81ED-4DB2-BD59-A6C34878D82A}">
                    <a16:rowId xmlns:a16="http://schemas.microsoft.com/office/drawing/2014/main" val="3901849897"/>
                  </a:ext>
                </a:extLst>
              </a:tr>
              <a:tr h="370840">
                <a:tc>
                  <a:txBody>
                    <a:bodyPr/>
                    <a:lstStyle/>
                    <a:p>
                      <a:r>
                        <a:rPr lang="en-US" sz="1600" dirty="0"/>
                        <a:t>Operation-critical equipment</a:t>
                      </a:r>
                    </a:p>
                  </a:txBody>
                  <a:tcPr/>
                </a:tc>
                <a:extLst>
                  <a:ext uri="{0D108BD9-81ED-4DB2-BD59-A6C34878D82A}">
                    <a16:rowId xmlns:a16="http://schemas.microsoft.com/office/drawing/2014/main" val="2814070138"/>
                  </a:ext>
                </a:extLst>
              </a:tr>
              <a:tr h="370840">
                <a:tc>
                  <a:txBody>
                    <a:bodyPr/>
                    <a:lstStyle/>
                    <a:p>
                      <a:r>
                        <a:rPr lang="en-US" sz="1600" dirty="0"/>
                        <a:t>Interdependencies with other locations</a:t>
                      </a:r>
                    </a:p>
                  </a:txBody>
                  <a:tcPr/>
                </a:tc>
                <a:extLst>
                  <a:ext uri="{0D108BD9-81ED-4DB2-BD59-A6C34878D82A}">
                    <a16:rowId xmlns:a16="http://schemas.microsoft.com/office/drawing/2014/main" val="2849764601"/>
                  </a:ext>
                </a:extLst>
              </a:tr>
              <a:tr h="370840">
                <a:tc>
                  <a:txBody>
                    <a:bodyPr/>
                    <a:lstStyle/>
                    <a:p>
                      <a:r>
                        <a:rPr lang="en-US" sz="1600" dirty="0"/>
                        <a:t>Evacuation centres</a:t>
                      </a:r>
                    </a:p>
                  </a:txBody>
                  <a:tcPr/>
                </a:tc>
                <a:extLst>
                  <a:ext uri="{0D108BD9-81ED-4DB2-BD59-A6C34878D82A}">
                    <a16:rowId xmlns:a16="http://schemas.microsoft.com/office/drawing/2014/main" val="2582219508"/>
                  </a:ext>
                </a:extLst>
              </a:tr>
              <a:tr h="370840">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US" sz="1600" dirty="0"/>
                        <a:t>Contamination</a:t>
                      </a:r>
                    </a:p>
                  </a:txBody>
                  <a:tcPr/>
                </a:tc>
                <a:extLst>
                  <a:ext uri="{0D108BD9-81ED-4DB2-BD59-A6C34878D82A}">
                    <a16:rowId xmlns:a16="http://schemas.microsoft.com/office/drawing/2014/main" val="4009731510"/>
                  </a:ext>
                </a:extLst>
              </a:tr>
              <a:tr h="370840">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US" sz="1600" dirty="0"/>
                        <a:t>Data/documents</a:t>
                      </a:r>
                    </a:p>
                  </a:txBody>
                  <a:tcPr/>
                </a:tc>
                <a:extLst>
                  <a:ext uri="{0D108BD9-81ED-4DB2-BD59-A6C34878D82A}">
                    <a16:rowId xmlns:a16="http://schemas.microsoft.com/office/drawing/2014/main" val="2944753935"/>
                  </a:ext>
                </a:extLst>
              </a:tr>
            </a:tbl>
          </a:graphicData>
        </a:graphic>
      </p:graphicFrame>
    </p:spTree>
    <p:extLst>
      <p:ext uri="{BB962C8B-B14F-4D97-AF65-F5344CB8AC3E}">
        <p14:creationId xmlns:p14="http://schemas.microsoft.com/office/powerpoint/2010/main" val="3995306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457200" indent="-457200">
              <a:buFont typeface="+mj-lt"/>
              <a:buAutoNum type="arabicPeriod"/>
            </a:pPr>
            <a:r>
              <a:rPr lang="en-AU" dirty="0"/>
              <a:t>Understand your risk</a:t>
            </a:r>
          </a:p>
          <a:p>
            <a:pPr marL="457200" indent="-457200">
              <a:buFont typeface="+mj-lt"/>
              <a:buAutoNum type="arabicPeriod"/>
            </a:pPr>
            <a:r>
              <a:rPr lang="en-AU" dirty="0"/>
              <a:t>Develop a Natural Hazards Management Plan</a:t>
            </a:r>
          </a:p>
          <a:p>
            <a:pPr marL="746125" lvl="3" indent="-514350">
              <a:buFont typeface="+mj-lt"/>
              <a:buAutoNum type="romanLcPeriod"/>
            </a:pPr>
            <a:r>
              <a:rPr lang="en-AU" dirty="0"/>
              <a:t>Preparation actions before rainy/tropical cyclone season</a:t>
            </a:r>
          </a:p>
          <a:p>
            <a:pPr marL="1085850" lvl="8" indent="-514350">
              <a:buFont typeface="Wingdings" panose="05000000000000000000" pitchFamily="2" charset="2"/>
              <a:buChar char="Ø"/>
            </a:pPr>
            <a:r>
              <a:rPr lang="en-AU" dirty="0"/>
              <a:t>To be commenced late September/early October.</a:t>
            </a:r>
          </a:p>
          <a:p>
            <a:pPr marL="1085850" lvl="8" indent="-514350">
              <a:buFont typeface="Wingdings" panose="05000000000000000000" pitchFamily="2" charset="2"/>
              <a:buChar char="Ø"/>
            </a:pPr>
            <a:r>
              <a:rPr lang="en-AU" dirty="0"/>
              <a:t>Inspection and maintenance of site drainage, roof panels, gutters, anchorages, water-proofing systems</a:t>
            </a:r>
          </a:p>
          <a:p>
            <a:pPr marL="1085850" lvl="8" indent="-514350">
              <a:buFont typeface="Wingdings" panose="05000000000000000000" pitchFamily="2" charset="2"/>
              <a:buChar char="Ø"/>
            </a:pPr>
            <a:r>
              <a:rPr lang="en-AU" dirty="0"/>
              <a:t>Inspection of operating conditions of emergency equipment, e.g. sandbags, generators, etc.</a:t>
            </a:r>
          </a:p>
          <a:p>
            <a:pPr marL="1085850" lvl="8" indent="-514350">
              <a:buFont typeface="Wingdings" panose="05000000000000000000" pitchFamily="2" charset="2"/>
              <a:buChar char="Ø"/>
            </a:pPr>
            <a:r>
              <a:rPr lang="en-AU" dirty="0"/>
              <a:t>Ensure all back-flow valves and closures are fully functional.</a:t>
            </a:r>
          </a:p>
          <a:p>
            <a:pPr marL="1085850" lvl="8" indent="-514350">
              <a:buFont typeface="Wingdings" panose="05000000000000000000" pitchFamily="2" charset="2"/>
              <a:buChar char="Ø"/>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34</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Phase 1       preparation Phase</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sp>
        <p:nvSpPr>
          <p:cNvPr id="5" name="Text Placeholder 1">
            <a:extLst>
              <a:ext uri="{FF2B5EF4-FFF2-40B4-BE49-F238E27FC236}">
                <a16:creationId xmlns:a16="http://schemas.microsoft.com/office/drawing/2014/main" id="{3F0A564D-E774-4391-A87C-BFFCA55F8430}"/>
              </a:ext>
            </a:extLst>
          </p:cNvPr>
          <p:cNvSpPr txBox="1">
            <a:spLocks/>
          </p:cNvSpPr>
          <p:nvPr/>
        </p:nvSpPr>
        <p:spPr>
          <a:xfrm>
            <a:off x="6593267" y="7242346"/>
            <a:ext cx="3718039"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Tree>
    <p:extLst>
      <p:ext uri="{BB962C8B-B14F-4D97-AF65-F5344CB8AC3E}">
        <p14:creationId xmlns:p14="http://schemas.microsoft.com/office/powerpoint/2010/main" val="2134536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457200" indent="-457200">
              <a:buFont typeface="+mj-lt"/>
              <a:buAutoNum type="arabicPeriod"/>
            </a:pPr>
            <a:r>
              <a:rPr lang="en-AU" dirty="0"/>
              <a:t>Understand your risk</a:t>
            </a:r>
          </a:p>
          <a:p>
            <a:pPr marL="457200" indent="-457200">
              <a:buFont typeface="+mj-lt"/>
              <a:buAutoNum type="arabicPeriod"/>
            </a:pPr>
            <a:r>
              <a:rPr lang="en-AU" dirty="0"/>
              <a:t>Develop a Natural Hazards Management Plan (loss mitigation focused)</a:t>
            </a:r>
          </a:p>
          <a:p>
            <a:pPr marL="746125" lvl="3" indent="-514350">
              <a:buFont typeface="+mj-lt"/>
              <a:buAutoNum type="romanLcPeriod"/>
            </a:pPr>
            <a:r>
              <a:rPr lang="en-AU" dirty="0"/>
              <a:t>Preparation actions before rainy/tropical cyclone season</a:t>
            </a:r>
          </a:p>
          <a:p>
            <a:pPr marL="746125" lvl="3" indent="-514350">
              <a:buFont typeface="+mj-lt"/>
              <a:buAutoNum type="romanLcPeriod"/>
            </a:pPr>
            <a:r>
              <a:rPr lang="en-AU" dirty="0"/>
              <a:t>Preparation actions before a tropical cyclone/flood hits</a:t>
            </a:r>
          </a:p>
          <a:p>
            <a:pPr marL="1085850" lvl="8" indent="-514350">
              <a:buFont typeface="+mj-lt"/>
              <a:buAutoNum type="romanLcPeriod"/>
            </a:pPr>
            <a:r>
              <a:rPr lang="en-AU" dirty="0"/>
              <a:t>Determine the lead time available to implement a flood plan</a:t>
            </a:r>
          </a:p>
          <a:p>
            <a:pPr marL="1085850" lvl="8" indent="-514350">
              <a:buFont typeface="+mj-lt"/>
              <a:buAutoNum type="romanLcPeriod"/>
            </a:pPr>
            <a:r>
              <a:rPr lang="en-AU" dirty="0"/>
              <a:t>Lead time available to implement a tropical cyclone plan typically 48 hrs and 36 hrs before landfall</a:t>
            </a:r>
          </a:p>
          <a:p>
            <a:pPr marL="1085850" lvl="8" indent="-514350">
              <a:buFont typeface="+mj-lt"/>
              <a:buAutoNum type="romanLcPeriod"/>
            </a:pPr>
            <a:r>
              <a:rPr lang="en-AU" dirty="0"/>
              <a:t>Determine Easy Actions and Tough Actions</a:t>
            </a:r>
          </a:p>
          <a:p>
            <a:pPr marL="1085850" lvl="8" indent="-514350">
              <a:buFont typeface="+mj-lt"/>
              <a:buAutoNum type="romanLcPeriod"/>
            </a:pPr>
            <a:r>
              <a:rPr lang="en-AU" dirty="0"/>
              <a:t>Easy Actions: Measures you can take that will still make sense even if the tropical cyclone turns and never affects your location.</a:t>
            </a:r>
          </a:p>
          <a:p>
            <a:pPr marL="1085850" lvl="8" indent="-514350">
              <a:buFont typeface="+mj-lt"/>
              <a:buAutoNum type="romanLcPeriod"/>
            </a:pPr>
            <a:r>
              <a:rPr lang="en-AU" dirty="0"/>
              <a:t>Tough Actions: measures you would only want to take once you are certain a tropical cyclone will directly affect your location.</a:t>
            </a:r>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35</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Phase 1       preparation Phase</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sp>
        <p:nvSpPr>
          <p:cNvPr id="5" name="Text Placeholder 1">
            <a:extLst>
              <a:ext uri="{FF2B5EF4-FFF2-40B4-BE49-F238E27FC236}">
                <a16:creationId xmlns:a16="http://schemas.microsoft.com/office/drawing/2014/main" id="{3F0A564D-E774-4391-A87C-BFFCA55F8430}"/>
              </a:ext>
            </a:extLst>
          </p:cNvPr>
          <p:cNvSpPr txBox="1">
            <a:spLocks/>
          </p:cNvSpPr>
          <p:nvPr/>
        </p:nvSpPr>
        <p:spPr>
          <a:xfrm>
            <a:off x="6593267" y="7242346"/>
            <a:ext cx="3718039"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Tree>
    <p:extLst>
      <p:ext uri="{BB962C8B-B14F-4D97-AF65-F5344CB8AC3E}">
        <p14:creationId xmlns:p14="http://schemas.microsoft.com/office/powerpoint/2010/main" val="2266343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a:xfrm>
            <a:off x="1778076" y="1701525"/>
            <a:ext cx="4723177" cy="5364000"/>
          </a:xfrm>
        </p:spPr>
        <p:txBody>
          <a:bodyPr/>
          <a:lstStyle/>
          <a:p>
            <a:r>
              <a:rPr lang="en-US" dirty="0"/>
              <a:t>Easy Actions (48 </a:t>
            </a:r>
            <a:r>
              <a:rPr lang="en-US" dirty="0" err="1"/>
              <a:t>hrs</a:t>
            </a:r>
            <a:r>
              <a:rPr lang="en-US" dirty="0"/>
              <a:t> before landfall)</a:t>
            </a:r>
          </a:p>
          <a:p>
            <a:pPr lvl="3"/>
            <a:r>
              <a:rPr lang="en-US" dirty="0"/>
              <a:t>Checks roofs, remove loose items from roof, ensure roof equipment are fastened/anchored properly.</a:t>
            </a:r>
          </a:p>
          <a:p>
            <a:pPr lvl="3"/>
            <a:r>
              <a:rPr lang="en-US" dirty="0"/>
              <a:t>Verify roof drains and gutters are clean and free of debris</a:t>
            </a:r>
          </a:p>
          <a:p>
            <a:pPr lvl="3"/>
            <a:r>
              <a:rPr lang="en-US" dirty="0"/>
              <a:t>Secure equipment doors, windows, covers.</a:t>
            </a:r>
          </a:p>
          <a:p>
            <a:pPr lvl="3"/>
            <a:r>
              <a:rPr lang="en-US" dirty="0"/>
              <a:t>Verify dewatering pumps are in service and working</a:t>
            </a:r>
          </a:p>
          <a:p>
            <a:pPr lvl="3"/>
            <a:r>
              <a:rPr lang="en-US" dirty="0"/>
              <a:t>Verify storm drainage are free from debris</a:t>
            </a:r>
          </a:p>
          <a:p>
            <a:pPr lvl="3"/>
            <a:r>
              <a:rPr lang="en-US" dirty="0"/>
              <a:t>Backup computer data.</a:t>
            </a:r>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36</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Phase 1       preparation Phase</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sp>
        <p:nvSpPr>
          <p:cNvPr id="5" name="Text Placeholder 1">
            <a:extLst>
              <a:ext uri="{FF2B5EF4-FFF2-40B4-BE49-F238E27FC236}">
                <a16:creationId xmlns:a16="http://schemas.microsoft.com/office/drawing/2014/main" id="{3F0A564D-E774-4391-A87C-BFFCA55F8430}"/>
              </a:ext>
            </a:extLst>
          </p:cNvPr>
          <p:cNvSpPr txBox="1">
            <a:spLocks/>
          </p:cNvSpPr>
          <p:nvPr/>
        </p:nvSpPr>
        <p:spPr>
          <a:xfrm>
            <a:off x="6593267" y="7242346"/>
            <a:ext cx="3718039"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
        <p:nvSpPr>
          <p:cNvPr id="18" name="Content Placeholder 23">
            <a:extLst>
              <a:ext uri="{FF2B5EF4-FFF2-40B4-BE49-F238E27FC236}">
                <a16:creationId xmlns:a16="http://schemas.microsoft.com/office/drawing/2014/main" id="{4D24230B-B303-4FE6-BF58-2BFEA3A4401C}"/>
              </a:ext>
            </a:extLst>
          </p:cNvPr>
          <p:cNvSpPr txBox="1">
            <a:spLocks/>
          </p:cNvSpPr>
          <p:nvPr/>
        </p:nvSpPr>
        <p:spPr>
          <a:xfrm>
            <a:off x="6846084" y="1701525"/>
            <a:ext cx="4908105" cy="5364000"/>
          </a:xfrm>
          <a:prstGeom prst="rect">
            <a:avLst/>
          </a:prstGeom>
        </p:spPr>
        <p:txBody>
          <a:bodyPr vert="horz" lIns="0" tIns="0" rIns="0" bIns="0" rtlCol="0">
            <a:noAutofit/>
          </a:bodyPr>
          <a:lstStyle>
            <a:lvl1pPr marL="342900" indent="-342900" algn="l" defTabSz="1043056" rtl="0" eaLnBrk="1" latinLnBrk="0" hangingPunct="1">
              <a:lnSpc>
                <a:spcPct val="100000"/>
              </a:lnSpc>
              <a:spcBef>
                <a:spcPts val="0"/>
              </a:spcBef>
              <a:spcAft>
                <a:spcPts val="600"/>
              </a:spcAft>
              <a:buFont typeface="Arial" pitchFamily="34" charset="0"/>
              <a:buChar char="•"/>
              <a:defRPr sz="2000" b="1" kern="1200">
                <a:solidFill>
                  <a:srgbClr val="0084D5"/>
                </a:solidFill>
                <a:latin typeface="+mn-lt"/>
                <a:ea typeface="+mn-ea"/>
                <a:cs typeface="+mn-cs"/>
              </a:defRPr>
            </a:lvl1pPr>
            <a:lvl2pPr marL="0" indent="0" algn="l" defTabSz="1043056" rtl="0" eaLnBrk="1" latinLnBrk="0" hangingPunct="1">
              <a:lnSpc>
                <a:spcPct val="100000"/>
              </a:lnSpc>
              <a:spcBef>
                <a:spcPts val="0"/>
              </a:spcBef>
              <a:spcAft>
                <a:spcPts val="1200"/>
              </a:spcAft>
              <a:buFont typeface="Arial" panose="020B0604020202020204" pitchFamily="34" charset="0"/>
              <a:buNone/>
              <a:defRPr sz="2000" kern="1200">
                <a:solidFill>
                  <a:srgbClr val="141B4D"/>
                </a:solidFill>
                <a:latin typeface="+mn-lt"/>
                <a:ea typeface="+mn-ea"/>
                <a:cs typeface="+mn-cs"/>
              </a:defRPr>
            </a:lvl2pPr>
            <a:lvl3pPr marL="0" indent="0" algn="l" defTabSz="1043056" rtl="0" eaLnBrk="1" latinLnBrk="0" hangingPunct="1">
              <a:lnSpc>
                <a:spcPct val="100000"/>
              </a:lnSpc>
              <a:spcBef>
                <a:spcPts val="0"/>
              </a:spcBef>
              <a:spcAft>
                <a:spcPts val="1200"/>
              </a:spcAft>
              <a:buClr>
                <a:srgbClr val="00AFD7"/>
              </a:buClr>
              <a:buFont typeface="Arial" panose="020B0604020202020204" pitchFamily="34" charset="0"/>
              <a:buNone/>
              <a:defRPr sz="2000" kern="1200">
                <a:solidFill>
                  <a:srgbClr val="141B4D"/>
                </a:solidFill>
                <a:latin typeface="+mn-lt"/>
                <a:ea typeface="+mn-ea"/>
                <a:cs typeface="+mn-cs"/>
              </a:defRPr>
            </a:lvl3pPr>
            <a:lvl4pPr marL="574675" indent="-212725" algn="l" defTabSz="1043056" rtl="0" eaLnBrk="1" latinLnBrk="0" hangingPunct="1">
              <a:lnSpc>
                <a:spcPct val="100000"/>
              </a:lnSpc>
              <a:spcBef>
                <a:spcPts val="0"/>
              </a:spcBef>
              <a:spcAft>
                <a:spcPts val="600"/>
              </a:spcAft>
              <a:buClr>
                <a:srgbClr val="0084D5"/>
              </a:buClr>
              <a:buFont typeface="Arial" panose="020B0604020202020204" pitchFamily="34" charset="0"/>
              <a:buChar char="-"/>
              <a:defRPr sz="2000" kern="1200">
                <a:solidFill>
                  <a:srgbClr val="141B4D"/>
                </a:solidFill>
                <a:latin typeface="+mn-lt"/>
                <a:ea typeface="+mn-ea"/>
                <a:cs typeface="+mn-cs"/>
              </a:defRPr>
            </a:lvl4pPr>
            <a:lvl5pPr marL="324000" indent="-324000" algn="l" defTabSz="1043056" rtl="0" eaLnBrk="1" latinLnBrk="0" hangingPunct="1">
              <a:lnSpc>
                <a:spcPct val="100000"/>
              </a:lnSpc>
              <a:spcBef>
                <a:spcPts val="0"/>
              </a:spcBef>
              <a:spcAft>
                <a:spcPts val="1200"/>
              </a:spcAft>
              <a:buClr>
                <a:srgbClr val="00AFD7"/>
              </a:buClr>
              <a:buFont typeface="+mj-lt"/>
              <a:buAutoNum type="arabicPeriod"/>
              <a:defRPr sz="2000" kern="1200" baseline="0">
                <a:solidFill>
                  <a:srgbClr val="141B4D"/>
                </a:solidFill>
                <a:latin typeface="+mn-lt"/>
                <a:ea typeface="+mn-ea"/>
                <a:cs typeface="+mn-cs"/>
              </a:defRPr>
            </a:lvl5pPr>
            <a:lvl6pPr marL="576000" indent="-234000" algn="l" defTabSz="1043056" rtl="0" eaLnBrk="1" latinLnBrk="0" hangingPunct="1">
              <a:lnSpc>
                <a:spcPts val="2100"/>
              </a:lnSpc>
              <a:spcBef>
                <a:spcPts val="0"/>
              </a:spcBef>
              <a:buClr>
                <a:schemeClr val="tx2"/>
              </a:buClr>
              <a:buFont typeface="+mj-lt"/>
              <a:buAutoNum type="alphaLcPeriod"/>
              <a:defRPr sz="1600" kern="1200" baseline="0">
                <a:solidFill>
                  <a:schemeClr val="tx1"/>
                </a:solidFill>
                <a:latin typeface="+mn-lt"/>
                <a:ea typeface="+mn-ea"/>
                <a:cs typeface="+mn-cs"/>
              </a:defRPr>
            </a:lvl6pPr>
            <a:lvl7pPr marL="576000" indent="-234000" algn="l" defTabSz="1043056" rtl="0" eaLnBrk="1" latinLnBrk="0" hangingPunct="1">
              <a:lnSpc>
                <a:spcPts val="2100"/>
              </a:lnSpc>
              <a:spcBef>
                <a:spcPts val="0"/>
              </a:spcBef>
              <a:buClr>
                <a:schemeClr val="tx2"/>
              </a:buClr>
              <a:buFont typeface="+mj-lt"/>
              <a:buAutoNum type="alphaLcPeriod"/>
              <a:defRPr sz="1600" kern="1200" baseline="0">
                <a:solidFill>
                  <a:schemeClr val="tx1"/>
                </a:solidFill>
                <a:latin typeface="+mn-lt"/>
                <a:ea typeface="+mn-ea"/>
                <a:cs typeface="+mn-cs"/>
              </a:defRPr>
            </a:lvl7pPr>
            <a:lvl8pPr marL="576000" indent="-234000" algn="l" defTabSz="1043056" rtl="0" eaLnBrk="1" latinLnBrk="0" hangingPunct="1">
              <a:lnSpc>
                <a:spcPts val="2100"/>
              </a:lnSpc>
              <a:spcBef>
                <a:spcPts val="0"/>
              </a:spcBef>
              <a:buClr>
                <a:schemeClr val="tx2"/>
              </a:buClr>
              <a:buFont typeface="+mj-lt"/>
              <a:buAutoNum type="alphaLcPeriod"/>
              <a:defRPr sz="1600" kern="1200" baseline="0">
                <a:solidFill>
                  <a:schemeClr val="tx1"/>
                </a:solidFill>
                <a:latin typeface="+mn-lt"/>
                <a:ea typeface="+mn-ea"/>
                <a:cs typeface="+mn-cs"/>
              </a:defRPr>
            </a:lvl8pPr>
            <a:lvl9pPr marL="914400" indent="-285750" algn="l" defTabSz="1043056" rtl="0" eaLnBrk="1" latinLnBrk="0" hangingPunct="1">
              <a:lnSpc>
                <a:spcPts val="2100"/>
              </a:lnSpc>
              <a:spcBef>
                <a:spcPts val="0"/>
              </a:spcBef>
              <a:buClr>
                <a:srgbClr val="0084D5"/>
              </a:buClr>
              <a:buFont typeface="Arial" pitchFamily="34" charset="0"/>
              <a:buChar char="•"/>
              <a:defRPr sz="1600" kern="1200">
                <a:solidFill>
                  <a:srgbClr val="898D8D"/>
                </a:solidFill>
                <a:latin typeface="+mn-lt"/>
                <a:ea typeface="+mn-ea"/>
                <a:cs typeface="+mn-cs"/>
              </a:defRPr>
            </a:lvl9pPr>
          </a:lstStyle>
          <a:p>
            <a:pPr marL="342900" marR="0" lvl="0" indent="-342900" algn="l" defTabSz="1043056" rtl="0" eaLnBrk="1" fontAlgn="auto" latinLnBrk="0" hangingPunct="1">
              <a:lnSpc>
                <a:spcPct val="100000"/>
              </a:lnSpc>
              <a:spcBef>
                <a:spcPts val="0"/>
              </a:spcBef>
              <a:spcAft>
                <a:spcPts val="600"/>
              </a:spcAft>
              <a:buClrTx/>
              <a:buSzTx/>
              <a:buFont typeface="Arial" pitchFamily="34" charset="0"/>
              <a:buChar char="•"/>
              <a:tabLst/>
              <a:defRPr/>
            </a:pPr>
            <a:r>
              <a:rPr kumimoji="0" lang="en-US" sz="2000" b="1" i="0" u="none" strike="noStrike" kern="1200" cap="none" spc="0" normalizeH="0" baseline="0" noProof="0" dirty="0">
                <a:ln>
                  <a:noFill/>
                </a:ln>
                <a:solidFill>
                  <a:srgbClr val="0084D5"/>
                </a:solidFill>
                <a:effectLst/>
                <a:uLnTx/>
                <a:uFillTx/>
                <a:latin typeface="Arial"/>
                <a:ea typeface="+mn-ea"/>
                <a:cs typeface="+mn-cs"/>
              </a:rPr>
              <a:t>Tough Actions (36 </a:t>
            </a:r>
            <a:r>
              <a:rPr kumimoji="0" lang="en-US" sz="2000" b="1" i="0" u="none" strike="noStrike" kern="1200" cap="none" spc="0" normalizeH="0" baseline="0" noProof="0" dirty="0" err="1">
                <a:ln>
                  <a:noFill/>
                </a:ln>
                <a:solidFill>
                  <a:srgbClr val="0084D5"/>
                </a:solidFill>
                <a:effectLst/>
                <a:uLnTx/>
                <a:uFillTx/>
                <a:latin typeface="Arial"/>
                <a:ea typeface="+mn-ea"/>
                <a:cs typeface="+mn-cs"/>
              </a:rPr>
              <a:t>hrs</a:t>
            </a:r>
            <a:r>
              <a:rPr kumimoji="0" lang="en-US" sz="2000" b="1" i="0" u="none" strike="noStrike" kern="1200" cap="none" spc="0" normalizeH="0" baseline="0" noProof="0" dirty="0">
                <a:ln>
                  <a:noFill/>
                </a:ln>
                <a:solidFill>
                  <a:srgbClr val="0084D5"/>
                </a:solidFill>
                <a:effectLst/>
                <a:uLnTx/>
                <a:uFillTx/>
                <a:latin typeface="Arial"/>
                <a:ea typeface="+mn-ea"/>
                <a:cs typeface="+mn-cs"/>
              </a:rPr>
              <a:t> before landfall)</a:t>
            </a:r>
          </a:p>
          <a:p>
            <a:pPr marL="574675" marR="0" lvl="3" indent="-212725" algn="l" defTabSz="1043056" rtl="0" eaLnBrk="1" fontAlgn="auto" latinLnBrk="0" hangingPunct="1">
              <a:lnSpc>
                <a:spcPct val="100000"/>
              </a:lnSpc>
              <a:spcBef>
                <a:spcPts val="0"/>
              </a:spcBef>
              <a:spcAft>
                <a:spcPts val="600"/>
              </a:spcAft>
              <a:buClr>
                <a:srgbClr val="0084D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41B4D"/>
                </a:solidFill>
                <a:effectLst/>
                <a:uLnTx/>
                <a:uFillTx/>
                <a:latin typeface="Arial"/>
                <a:ea typeface="+mn-ea"/>
                <a:cs typeface="+mn-cs"/>
              </a:rPr>
              <a:t>Relocating critical equipment, data and paper documents to higher elevations or alternative safe locations.</a:t>
            </a:r>
          </a:p>
          <a:p>
            <a:pPr marL="574675" marR="0" lvl="3" indent="-212725" algn="l" defTabSz="1043056" rtl="0" eaLnBrk="1" fontAlgn="auto" latinLnBrk="0" hangingPunct="1">
              <a:lnSpc>
                <a:spcPct val="100000"/>
              </a:lnSpc>
              <a:spcBef>
                <a:spcPts val="0"/>
              </a:spcBef>
              <a:spcAft>
                <a:spcPts val="600"/>
              </a:spcAft>
              <a:buClr>
                <a:srgbClr val="0084D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41B4D"/>
                </a:solidFill>
                <a:effectLst/>
                <a:uLnTx/>
                <a:uFillTx/>
                <a:latin typeface="Arial"/>
                <a:ea typeface="+mn-ea"/>
                <a:cs typeface="+mn-cs"/>
              </a:rPr>
              <a:t>Remove all loose outdoor storage and equipment</a:t>
            </a:r>
          </a:p>
          <a:p>
            <a:pPr marL="574675" marR="0" lvl="3" indent="-212725" algn="l" defTabSz="1043056" rtl="0" eaLnBrk="1" fontAlgn="auto" latinLnBrk="0" hangingPunct="1">
              <a:lnSpc>
                <a:spcPct val="100000"/>
              </a:lnSpc>
              <a:spcBef>
                <a:spcPts val="0"/>
              </a:spcBef>
              <a:spcAft>
                <a:spcPts val="600"/>
              </a:spcAft>
              <a:buClr>
                <a:srgbClr val="0084D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41B4D"/>
                </a:solidFill>
                <a:effectLst/>
                <a:uLnTx/>
                <a:uFillTx/>
                <a:latin typeface="Arial"/>
                <a:ea typeface="+mn-ea"/>
                <a:cs typeface="+mn-cs"/>
              </a:rPr>
              <a:t>Install manual protection systems (e.g. flood gates)</a:t>
            </a:r>
          </a:p>
          <a:p>
            <a:pPr marL="574675" marR="0" lvl="3" indent="-212725" algn="l" defTabSz="1043056" rtl="0" eaLnBrk="1" fontAlgn="auto" latinLnBrk="0" hangingPunct="1">
              <a:lnSpc>
                <a:spcPct val="100000"/>
              </a:lnSpc>
              <a:spcBef>
                <a:spcPts val="0"/>
              </a:spcBef>
              <a:spcAft>
                <a:spcPts val="600"/>
              </a:spcAft>
              <a:buClr>
                <a:srgbClr val="0084D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41B4D"/>
                </a:solidFill>
                <a:effectLst/>
                <a:uLnTx/>
                <a:uFillTx/>
                <a:latin typeface="Arial"/>
                <a:ea typeface="+mn-ea"/>
                <a:cs typeface="+mn-cs"/>
              </a:rPr>
              <a:t>Initiate shutdown (gas, non-essential electrical systems, equipment)</a:t>
            </a:r>
          </a:p>
          <a:p>
            <a:pPr marL="574675" marR="0" lvl="3" indent="-212725" algn="l" defTabSz="1043056" rtl="0" eaLnBrk="1" fontAlgn="auto" latinLnBrk="0" hangingPunct="1">
              <a:lnSpc>
                <a:spcPct val="100000"/>
              </a:lnSpc>
              <a:spcBef>
                <a:spcPts val="0"/>
              </a:spcBef>
              <a:spcAft>
                <a:spcPts val="600"/>
              </a:spcAft>
              <a:buClr>
                <a:srgbClr val="0084D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41B4D"/>
                </a:solidFill>
                <a:effectLst/>
                <a:uLnTx/>
                <a:uFillTx/>
                <a:latin typeface="Arial"/>
                <a:ea typeface="+mn-ea"/>
                <a:cs typeface="+mn-cs"/>
              </a:rPr>
              <a:t>Activate business continuity plan</a:t>
            </a:r>
          </a:p>
          <a:p>
            <a:pPr marL="574675" marR="0" lvl="3" indent="-212725" algn="l" defTabSz="1043056" rtl="0" eaLnBrk="1" fontAlgn="auto" latinLnBrk="0" hangingPunct="1">
              <a:lnSpc>
                <a:spcPct val="100000"/>
              </a:lnSpc>
              <a:spcBef>
                <a:spcPts val="0"/>
              </a:spcBef>
              <a:spcAft>
                <a:spcPts val="600"/>
              </a:spcAft>
              <a:buClr>
                <a:srgbClr val="0084D5"/>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41B4D"/>
              </a:solidFill>
              <a:effectLst/>
              <a:uLnTx/>
              <a:uFillTx/>
              <a:latin typeface="Arial"/>
              <a:ea typeface="+mn-ea"/>
              <a:cs typeface="+mn-cs"/>
            </a:endParaRPr>
          </a:p>
        </p:txBody>
      </p:sp>
    </p:spTree>
    <p:extLst>
      <p:ext uri="{BB962C8B-B14F-4D97-AF65-F5344CB8AC3E}">
        <p14:creationId xmlns:p14="http://schemas.microsoft.com/office/powerpoint/2010/main" val="919651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457200" indent="-457200">
              <a:buFont typeface="+mj-lt"/>
              <a:buAutoNum type="arabicPeriod"/>
            </a:pPr>
            <a:r>
              <a:rPr lang="en-AU" dirty="0"/>
              <a:t>Understand your risk</a:t>
            </a:r>
          </a:p>
          <a:p>
            <a:pPr marL="457200" indent="-457200">
              <a:buFont typeface="+mj-lt"/>
              <a:buAutoNum type="arabicPeriod"/>
            </a:pPr>
            <a:r>
              <a:rPr lang="en-AU" dirty="0"/>
              <a:t>Develop a Natural Hazards Management Plan</a:t>
            </a:r>
          </a:p>
          <a:p>
            <a:pPr marL="746125" lvl="3" indent="-514350">
              <a:buFont typeface="+mj-lt"/>
              <a:buAutoNum type="romanLcPeriod"/>
            </a:pPr>
            <a:r>
              <a:rPr lang="en-AU" dirty="0"/>
              <a:t>Preparation actions before rainy/tropical cyclone season</a:t>
            </a:r>
          </a:p>
          <a:p>
            <a:pPr marL="746125" lvl="3" indent="-514350">
              <a:buFont typeface="+mj-lt"/>
              <a:buAutoNum type="romanLcPeriod"/>
            </a:pPr>
            <a:r>
              <a:rPr lang="en-AU" dirty="0"/>
              <a:t>Preparation actions before a tropical cyclone/flood hits</a:t>
            </a:r>
          </a:p>
          <a:p>
            <a:pPr marL="746125" lvl="3" indent="-514350">
              <a:buFont typeface="+mj-lt"/>
              <a:buAutoNum type="romanLcPeriod"/>
            </a:pPr>
            <a:r>
              <a:rPr lang="en-AU" dirty="0"/>
              <a:t>Business Continuity Plan</a:t>
            </a:r>
          </a:p>
          <a:p>
            <a:pPr marL="746125" lvl="3" indent="-514350">
              <a:buFont typeface="+mj-lt"/>
              <a:buAutoNum type="romanLcPeriod"/>
            </a:pPr>
            <a:r>
              <a:rPr lang="en-AU" dirty="0"/>
              <a:t>Weather monitoring, responsibility and notification protocols</a:t>
            </a:r>
          </a:p>
          <a:p>
            <a:pPr marL="746125" lvl="3" indent="-514350">
              <a:buFont typeface="+mj-lt"/>
              <a:buAutoNum type="romanLcPeriod"/>
            </a:pPr>
            <a:r>
              <a:rPr lang="en-AU" dirty="0"/>
              <a:t>Emergency Response Plan when an event hits</a:t>
            </a:r>
          </a:p>
          <a:p>
            <a:pPr marL="1085850" lvl="8" indent="-514350">
              <a:buFont typeface="Wingdings" panose="05000000000000000000" pitchFamily="2" charset="2"/>
              <a:buChar char="Ø"/>
            </a:pPr>
            <a:r>
              <a:rPr lang="en-AU" dirty="0"/>
              <a:t>Define at what point the Emergency Response Plan is active.</a:t>
            </a:r>
          </a:p>
          <a:p>
            <a:pPr marL="1085850" lvl="8" indent="-514350">
              <a:buFont typeface="Wingdings" panose="05000000000000000000" pitchFamily="2" charset="2"/>
              <a:buChar char="Ø"/>
            </a:pPr>
            <a:r>
              <a:rPr lang="en-AU" dirty="0"/>
              <a:t>Define Emergency Response Team (ERT)</a:t>
            </a:r>
          </a:p>
          <a:p>
            <a:pPr marL="1085850" lvl="8" indent="-514350">
              <a:buFont typeface="Wingdings" panose="05000000000000000000" pitchFamily="2" charset="2"/>
              <a:buChar char="Ø"/>
            </a:pPr>
            <a:r>
              <a:rPr lang="en-AU" dirty="0"/>
              <a:t>Define ERT supply kit that lasts for at least 72 hours.</a:t>
            </a:r>
          </a:p>
          <a:p>
            <a:pPr marL="1085850" lvl="8" indent="-514350">
              <a:buFont typeface="Wingdings" panose="05000000000000000000" pitchFamily="2" charset="2"/>
              <a:buChar char="Ø"/>
            </a:pPr>
            <a:r>
              <a:rPr lang="en-AU" dirty="0"/>
              <a:t>Define possible emergency response actions</a:t>
            </a:r>
          </a:p>
          <a:p>
            <a:pPr marL="1085850" lvl="8" indent="-514350">
              <a:buFont typeface="Wingdings" panose="05000000000000000000" pitchFamily="2" charset="2"/>
              <a:buChar char="Ø"/>
            </a:pPr>
            <a:r>
              <a:rPr lang="en-AU" dirty="0"/>
              <a:t>Emergency contact list (internal contacts and government authorities, e.g. SES, fire brigade)</a:t>
            </a:r>
          </a:p>
          <a:p>
            <a:pPr marL="1085850" lvl="8" indent="-514350">
              <a:buFont typeface="Wingdings" panose="05000000000000000000" pitchFamily="2" charset="2"/>
              <a:buChar char="Ø"/>
            </a:pPr>
            <a:r>
              <a:rPr lang="en-AU" dirty="0"/>
              <a:t>Event Log for insurance and review</a:t>
            </a:r>
          </a:p>
          <a:p>
            <a:pPr marL="1085850" lvl="8" indent="-514350">
              <a:buFont typeface="Wingdings" panose="05000000000000000000" pitchFamily="2" charset="2"/>
              <a:buChar char="Ø"/>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37</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Phase 1       preparation Phase</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sp>
        <p:nvSpPr>
          <p:cNvPr id="5" name="Text Placeholder 1">
            <a:extLst>
              <a:ext uri="{FF2B5EF4-FFF2-40B4-BE49-F238E27FC236}">
                <a16:creationId xmlns:a16="http://schemas.microsoft.com/office/drawing/2014/main" id="{3F0A564D-E774-4391-A87C-BFFCA55F8430}"/>
              </a:ext>
            </a:extLst>
          </p:cNvPr>
          <p:cNvSpPr txBox="1">
            <a:spLocks/>
          </p:cNvSpPr>
          <p:nvPr/>
        </p:nvSpPr>
        <p:spPr>
          <a:xfrm>
            <a:off x="6593267" y="7242346"/>
            <a:ext cx="3718039"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Tree>
    <p:extLst>
      <p:ext uri="{BB962C8B-B14F-4D97-AF65-F5344CB8AC3E}">
        <p14:creationId xmlns:p14="http://schemas.microsoft.com/office/powerpoint/2010/main" val="938491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457200" indent="-457200">
              <a:buFont typeface="+mj-lt"/>
              <a:buAutoNum type="arabicPeriod"/>
            </a:pPr>
            <a:r>
              <a:rPr lang="en-AU" dirty="0"/>
              <a:t>Understand your risk</a:t>
            </a:r>
          </a:p>
          <a:p>
            <a:pPr marL="457200" indent="-457200">
              <a:buFont typeface="+mj-lt"/>
              <a:buAutoNum type="arabicPeriod"/>
            </a:pPr>
            <a:r>
              <a:rPr lang="en-AU" dirty="0"/>
              <a:t>Develop a Natural Hazards Management Plan</a:t>
            </a:r>
          </a:p>
          <a:p>
            <a:pPr marL="746125" lvl="3" indent="-514350">
              <a:buFont typeface="+mj-lt"/>
              <a:buAutoNum type="romanLcPeriod"/>
            </a:pPr>
            <a:r>
              <a:rPr lang="en-AU" dirty="0"/>
              <a:t>Preparation actions before rainy/tropical cyclone season</a:t>
            </a:r>
          </a:p>
          <a:p>
            <a:pPr marL="746125" lvl="3" indent="-514350">
              <a:buFont typeface="+mj-lt"/>
              <a:buAutoNum type="romanLcPeriod"/>
            </a:pPr>
            <a:r>
              <a:rPr lang="en-AU" dirty="0"/>
              <a:t>Preparation actions before a tropical cyclone/flood hits</a:t>
            </a:r>
          </a:p>
          <a:p>
            <a:pPr marL="746125" lvl="3" indent="-514350">
              <a:buFont typeface="+mj-lt"/>
              <a:buAutoNum type="romanLcPeriod"/>
            </a:pPr>
            <a:r>
              <a:rPr lang="en-AU" dirty="0"/>
              <a:t>Business Continuity Plan</a:t>
            </a:r>
          </a:p>
          <a:p>
            <a:pPr marL="746125" lvl="3" indent="-514350">
              <a:buFont typeface="+mj-lt"/>
              <a:buAutoNum type="romanLcPeriod"/>
            </a:pPr>
            <a:r>
              <a:rPr lang="en-AU" dirty="0"/>
              <a:t>Weather monitoring, responsibility and notification protocols</a:t>
            </a:r>
          </a:p>
          <a:p>
            <a:pPr marL="746125" lvl="3" indent="-514350">
              <a:buFont typeface="+mj-lt"/>
              <a:buAutoNum type="romanLcPeriod"/>
            </a:pPr>
            <a:r>
              <a:rPr lang="en-AU" dirty="0"/>
              <a:t>Emergency Response Plan when an event hits</a:t>
            </a:r>
          </a:p>
          <a:p>
            <a:pPr marL="746125" lvl="3" indent="-514350">
              <a:buFont typeface="+mj-lt"/>
              <a:buAutoNum type="romanLcPeriod"/>
            </a:pPr>
            <a:r>
              <a:rPr lang="en-AU" dirty="0"/>
              <a:t>Post-event Recovery Plan after an event hits</a:t>
            </a:r>
          </a:p>
          <a:p>
            <a:pPr marL="1085850" lvl="8" indent="-514350">
              <a:buFont typeface="Wingdings" panose="05000000000000000000" pitchFamily="2" charset="2"/>
              <a:buChar char="Ø"/>
            </a:pPr>
            <a:r>
              <a:rPr lang="en-AU" dirty="0"/>
              <a:t>Safety criteria of entry of property</a:t>
            </a:r>
          </a:p>
          <a:p>
            <a:pPr marL="1085850" lvl="8" indent="-514350">
              <a:buFont typeface="Wingdings" panose="05000000000000000000" pitchFamily="2" charset="2"/>
              <a:buChar char="Ø"/>
            </a:pPr>
            <a:r>
              <a:rPr lang="en-AU" dirty="0"/>
              <a:t>Inspection checklist for losses and damages, and by whom (inhouse staff, Contractors, Consultants)</a:t>
            </a:r>
          </a:p>
          <a:p>
            <a:pPr marL="1085850" lvl="8" indent="-514350">
              <a:buFont typeface="Wingdings" panose="05000000000000000000" pitchFamily="2" charset="2"/>
              <a:buChar char="Ø"/>
            </a:pPr>
            <a:r>
              <a:rPr lang="en-AU" dirty="0"/>
              <a:t>Repair assessment, documentation and initiation</a:t>
            </a:r>
          </a:p>
          <a:p>
            <a:pPr marL="1085850" lvl="8" indent="-514350">
              <a:buFont typeface="Wingdings" panose="05000000000000000000" pitchFamily="2" charset="2"/>
              <a:buChar char="Ø"/>
            </a:pPr>
            <a:r>
              <a:rPr lang="en-AU" dirty="0"/>
              <a:t>Clean up and restoration</a:t>
            </a:r>
          </a:p>
          <a:p>
            <a:pPr marL="1085850" lvl="8" indent="-514350">
              <a:buFont typeface="Wingdings" panose="05000000000000000000" pitchFamily="2" charset="2"/>
              <a:buChar char="Ø"/>
            </a:pPr>
            <a:r>
              <a:rPr lang="en-AU" dirty="0"/>
              <a:t>Business recovery</a:t>
            </a:r>
          </a:p>
          <a:p>
            <a:pPr marL="1085850" lvl="8" indent="-514350">
              <a:buFont typeface="Wingdings" panose="05000000000000000000" pitchFamily="2" charset="2"/>
              <a:buChar char="Ø"/>
            </a:pPr>
            <a:endParaRPr lang="en-AU" dirty="0"/>
          </a:p>
          <a:p>
            <a:pPr marL="1085850" lvl="8" indent="-514350">
              <a:buFont typeface="Wingdings" panose="05000000000000000000" pitchFamily="2" charset="2"/>
              <a:buChar char="Ø"/>
            </a:pPr>
            <a:endParaRPr lang="en-AU" dirty="0"/>
          </a:p>
          <a:p>
            <a:pPr marL="1085850" lvl="8" indent="-514350">
              <a:buFont typeface="Wingdings" panose="05000000000000000000" pitchFamily="2" charset="2"/>
              <a:buChar char="Ø"/>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38</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Phase 1       preparation Phase</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sp>
        <p:nvSpPr>
          <p:cNvPr id="5" name="Text Placeholder 1">
            <a:extLst>
              <a:ext uri="{FF2B5EF4-FFF2-40B4-BE49-F238E27FC236}">
                <a16:creationId xmlns:a16="http://schemas.microsoft.com/office/drawing/2014/main" id="{3F0A564D-E774-4391-A87C-BFFCA55F8430}"/>
              </a:ext>
            </a:extLst>
          </p:cNvPr>
          <p:cNvSpPr txBox="1">
            <a:spLocks/>
          </p:cNvSpPr>
          <p:nvPr/>
        </p:nvSpPr>
        <p:spPr>
          <a:xfrm>
            <a:off x="6593267" y="7242346"/>
            <a:ext cx="3718039"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Tree>
    <p:extLst>
      <p:ext uri="{BB962C8B-B14F-4D97-AF65-F5344CB8AC3E}">
        <p14:creationId xmlns:p14="http://schemas.microsoft.com/office/powerpoint/2010/main" val="2455049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457200" indent="-457200">
              <a:buFont typeface="+mj-lt"/>
              <a:buAutoNum type="arabicPeriod"/>
            </a:pPr>
            <a:r>
              <a:rPr lang="en-AU" dirty="0"/>
              <a:t>Understand your risk</a:t>
            </a:r>
          </a:p>
          <a:p>
            <a:pPr marL="457200" indent="-457200">
              <a:buFont typeface="+mj-lt"/>
              <a:buAutoNum type="arabicPeriod"/>
            </a:pPr>
            <a:r>
              <a:rPr lang="en-AU" dirty="0"/>
              <a:t>Develop a Natural Hazards Management Plan</a:t>
            </a:r>
          </a:p>
          <a:p>
            <a:pPr marL="457200" indent="-457200">
              <a:buFont typeface="+mj-lt"/>
              <a:buAutoNum type="arabicPeriod"/>
            </a:pPr>
            <a:r>
              <a:rPr lang="en-AU" dirty="0"/>
              <a:t>Discussion &amp; Coordination with emergency government agencies</a:t>
            </a:r>
          </a:p>
          <a:p>
            <a:pPr marL="457200" indent="-457200">
              <a:buFont typeface="+mj-lt"/>
              <a:buAutoNum type="arabicPeriod"/>
            </a:pPr>
            <a:r>
              <a:rPr lang="en-AU" dirty="0"/>
              <a:t>Staff Training &amp; Practice</a:t>
            </a:r>
          </a:p>
          <a:p>
            <a:pPr marL="457200" indent="-457200">
              <a:buFont typeface="+mj-lt"/>
              <a:buAutoNum type="arabicPeriod"/>
            </a:pPr>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39</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Phase 1       preparation Phase</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sp>
        <p:nvSpPr>
          <p:cNvPr id="5" name="Text Placeholder 1">
            <a:extLst>
              <a:ext uri="{FF2B5EF4-FFF2-40B4-BE49-F238E27FC236}">
                <a16:creationId xmlns:a16="http://schemas.microsoft.com/office/drawing/2014/main" id="{3F0A564D-E774-4391-A87C-BFFCA55F8430}"/>
              </a:ext>
            </a:extLst>
          </p:cNvPr>
          <p:cNvSpPr txBox="1">
            <a:spLocks/>
          </p:cNvSpPr>
          <p:nvPr/>
        </p:nvSpPr>
        <p:spPr>
          <a:xfrm>
            <a:off x="6593267" y="7242346"/>
            <a:ext cx="3718039"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Tree>
    <p:extLst>
      <p:ext uri="{BB962C8B-B14F-4D97-AF65-F5344CB8AC3E}">
        <p14:creationId xmlns:p14="http://schemas.microsoft.com/office/powerpoint/2010/main" val="2067138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483107" y="283364"/>
            <a:ext cx="3287221" cy="315070"/>
          </a:xfrm>
          <a:prstGeom prst="rect">
            <a:avLst/>
          </a:prstGeom>
          <a:solidFill>
            <a:srgbClr val="1C4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219"/>
            <a:endParaRPr lang="en-AU" sz="1985">
              <a:solidFill>
                <a:prstClr val="white"/>
              </a:solidFill>
              <a:latin typeface="Calibri" panose="020F0502020204030204"/>
            </a:endParaRPr>
          </a:p>
        </p:txBody>
      </p:sp>
      <p:sp>
        <p:nvSpPr>
          <p:cNvPr id="4" name="Title 1"/>
          <p:cNvSpPr>
            <a:spLocks noGrp="1"/>
          </p:cNvSpPr>
          <p:nvPr>
            <p:ph type="ctrTitle"/>
          </p:nvPr>
        </p:nvSpPr>
        <p:spPr>
          <a:xfrm>
            <a:off x="2868771" y="2355800"/>
            <a:ext cx="7704950" cy="4327070"/>
          </a:xfrm>
        </p:spPr>
        <p:txBody>
          <a:bodyPr>
            <a:normAutofit fontScale="90000"/>
          </a:bodyPr>
          <a:lstStyle/>
          <a:p>
            <a:pPr algn="l"/>
            <a:br>
              <a:rPr lang="en-AU" dirty="0"/>
            </a:br>
            <a:r>
              <a:rPr lang="en-AU" dirty="0"/>
              <a:t>Insurance: the foundation of building community resilience</a:t>
            </a:r>
            <a:br>
              <a:rPr lang="en-AU" dirty="0"/>
            </a:br>
            <a:br>
              <a:rPr lang="en-AU" dirty="0"/>
            </a:br>
            <a:br>
              <a:rPr lang="en-AU" dirty="0"/>
            </a:br>
            <a:r>
              <a:rPr lang="en-AU" dirty="0"/>
              <a:t>			</a:t>
            </a:r>
            <a:br>
              <a:rPr lang="en-AU" sz="1985" dirty="0"/>
            </a:br>
            <a:endParaRPr lang="en-AU" dirty="0"/>
          </a:p>
        </p:txBody>
      </p:sp>
      <p:sp>
        <p:nvSpPr>
          <p:cNvPr id="3" name="TextBox 2">
            <a:extLst>
              <a:ext uri="{FF2B5EF4-FFF2-40B4-BE49-F238E27FC236}">
                <a16:creationId xmlns:a16="http://schemas.microsoft.com/office/drawing/2014/main" id="{BDBDBA56-2D01-4907-A1F8-990F2E23EA1B}"/>
              </a:ext>
            </a:extLst>
          </p:cNvPr>
          <p:cNvSpPr txBox="1"/>
          <p:nvPr/>
        </p:nvSpPr>
        <p:spPr>
          <a:xfrm>
            <a:off x="5357976" y="5376982"/>
            <a:ext cx="5359776" cy="1008738"/>
          </a:xfrm>
          <a:prstGeom prst="rect">
            <a:avLst/>
          </a:prstGeom>
          <a:noFill/>
        </p:spPr>
        <p:txBody>
          <a:bodyPr wrap="square" rtlCol="0">
            <a:spAutoFit/>
          </a:bodyPr>
          <a:lstStyle/>
          <a:p>
            <a:pPr algn="r" defTabSz="1008219"/>
            <a:r>
              <a:rPr lang="en-AU" sz="1985" dirty="0">
                <a:solidFill>
                  <a:prstClr val="white"/>
                </a:solidFill>
                <a:latin typeface="Calibri" panose="020F0502020204030204"/>
              </a:rPr>
              <a:t>Mike Lollback</a:t>
            </a:r>
            <a:br>
              <a:rPr lang="en-AU" sz="1985" dirty="0">
                <a:solidFill>
                  <a:prstClr val="white"/>
                </a:solidFill>
                <a:latin typeface="Calibri" panose="020F0502020204030204"/>
              </a:rPr>
            </a:br>
            <a:r>
              <a:rPr lang="en-AU" sz="1985" dirty="0">
                <a:solidFill>
                  <a:prstClr val="white"/>
                </a:solidFill>
                <a:latin typeface="Calibri" panose="020F0502020204030204"/>
              </a:rPr>
              <a:t>Group Manager, Member and Advisory Services</a:t>
            </a:r>
            <a:br>
              <a:rPr lang="en-AU" sz="1985" dirty="0">
                <a:solidFill>
                  <a:prstClr val="white"/>
                </a:solidFill>
                <a:latin typeface="Calibri" panose="020F0502020204030204"/>
              </a:rPr>
            </a:br>
            <a:r>
              <a:rPr lang="en-AU" sz="1985" dirty="0">
                <a:solidFill>
                  <a:prstClr val="white"/>
                </a:solidFill>
                <a:latin typeface="Calibri" panose="020F0502020204030204"/>
              </a:rPr>
              <a:t>Local Government Association of Queensland</a:t>
            </a:r>
          </a:p>
        </p:txBody>
      </p:sp>
    </p:spTree>
    <p:extLst>
      <p:ext uri="{BB962C8B-B14F-4D97-AF65-F5344CB8AC3E}">
        <p14:creationId xmlns:p14="http://schemas.microsoft.com/office/powerpoint/2010/main" val="3858904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457200" indent="-457200">
              <a:buFont typeface="+mj-lt"/>
              <a:buAutoNum type="arabicPeriod"/>
            </a:pPr>
            <a:r>
              <a:rPr lang="en-AU" dirty="0"/>
              <a:t>Weather Monitoring &amp; Notifications</a:t>
            </a:r>
          </a:p>
          <a:p>
            <a:pPr marL="457200" indent="-457200">
              <a:buFont typeface="+mj-lt"/>
              <a:buAutoNum type="arabicPeriod"/>
            </a:pPr>
            <a:r>
              <a:rPr lang="en-AU" dirty="0"/>
              <a:t>Line of Commands, Initiation of Plans &amp; Responsibilities</a:t>
            </a:r>
          </a:p>
          <a:p>
            <a:pPr marL="457200" indent="-457200">
              <a:buFont typeface="+mj-lt"/>
              <a:buAutoNum type="arabicPeriod"/>
            </a:pPr>
            <a:r>
              <a:rPr lang="en-AU" dirty="0"/>
              <a:t>Preparation</a:t>
            </a:r>
          </a:p>
          <a:p>
            <a:pPr marL="457200" indent="-457200">
              <a:buFont typeface="+mj-lt"/>
              <a:buAutoNum type="arabicPeriod"/>
            </a:pPr>
            <a:r>
              <a:rPr lang="en-AU" dirty="0"/>
              <a:t>Emergency Response</a:t>
            </a:r>
          </a:p>
          <a:p>
            <a:pPr marL="457200" indent="-457200">
              <a:buFont typeface="+mj-lt"/>
              <a:buAutoNum type="arabicPeriod"/>
            </a:pPr>
            <a:r>
              <a:rPr lang="en-AU" dirty="0"/>
              <a:t>Cooperation of emergency actions with other government authorities</a:t>
            </a:r>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40</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Phase 2       Response Phase</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sp>
        <p:nvSpPr>
          <p:cNvPr id="5" name="Text Placeholder 1">
            <a:extLst>
              <a:ext uri="{FF2B5EF4-FFF2-40B4-BE49-F238E27FC236}">
                <a16:creationId xmlns:a16="http://schemas.microsoft.com/office/drawing/2014/main" id="{3F0A564D-E774-4391-A87C-BFFCA55F8430}"/>
              </a:ext>
            </a:extLst>
          </p:cNvPr>
          <p:cNvSpPr txBox="1">
            <a:spLocks/>
          </p:cNvSpPr>
          <p:nvPr/>
        </p:nvSpPr>
        <p:spPr>
          <a:xfrm>
            <a:off x="6593267" y="7242346"/>
            <a:ext cx="3718039"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Tree>
    <p:extLst>
      <p:ext uri="{BB962C8B-B14F-4D97-AF65-F5344CB8AC3E}">
        <p14:creationId xmlns:p14="http://schemas.microsoft.com/office/powerpoint/2010/main" val="3992074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457200" indent="-457200">
              <a:buFont typeface="+mj-lt"/>
              <a:buAutoNum type="arabicPeriod"/>
            </a:pPr>
            <a:r>
              <a:rPr lang="en-AU" dirty="0"/>
              <a:t>Weather monitoring</a:t>
            </a:r>
          </a:p>
          <a:p>
            <a:pPr marL="457200" indent="-457200">
              <a:buFont typeface="+mj-lt"/>
              <a:buAutoNum type="arabicPeriod"/>
            </a:pPr>
            <a:r>
              <a:rPr lang="en-AU" dirty="0"/>
              <a:t>Line of Commands and Initiation of Recovery Plan</a:t>
            </a:r>
          </a:p>
          <a:p>
            <a:pPr marL="457200" indent="-457200">
              <a:buFont typeface="+mj-lt"/>
              <a:buAutoNum type="arabicPeriod"/>
            </a:pPr>
            <a:r>
              <a:rPr lang="en-AU" dirty="0"/>
              <a:t>REVIEW</a:t>
            </a:r>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41</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Phase 3       recovery Phase</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sp>
        <p:nvSpPr>
          <p:cNvPr id="5" name="Text Placeholder 1">
            <a:extLst>
              <a:ext uri="{FF2B5EF4-FFF2-40B4-BE49-F238E27FC236}">
                <a16:creationId xmlns:a16="http://schemas.microsoft.com/office/drawing/2014/main" id="{3F0A564D-E774-4391-A87C-BFFCA55F8430}"/>
              </a:ext>
            </a:extLst>
          </p:cNvPr>
          <p:cNvSpPr txBox="1">
            <a:spLocks/>
          </p:cNvSpPr>
          <p:nvPr/>
        </p:nvSpPr>
        <p:spPr>
          <a:xfrm>
            <a:off x="6593267" y="7242346"/>
            <a:ext cx="3718039" cy="238786"/>
          </a:xfrm>
          <a:prstGeom prst="rect">
            <a:avLst/>
          </a:prstGeom>
        </p:spPr>
        <p:txBody>
          <a:bodyPr/>
          <a:lstStyle>
            <a:lvl1pPr marL="265113" indent="-265113" algn="l" rtl="0" eaLnBrk="1" fontAlgn="base" hangingPunct="1">
              <a:spcBef>
                <a:spcPts val="0"/>
              </a:spcBef>
              <a:spcAft>
                <a:spcPts val="300"/>
              </a:spcAft>
              <a:buClr>
                <a:srgbClr val="000066"/>
              </a:buClr>
              <a:buSzPct val="120000"/>
              <a:buFont typeface="Symbol" pitchFamily="18" charset="2"/>
              <a:buChar char=""/>
              <a:defRPr sz="20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Frutiger 55 Roman" pitchFamily="34" charset="0"/>
              <a:buChar char="–"/>
              <a:defRPr sz="20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marR="0" lvl="0" indent="0" algn="l" defTabSz="1043056" rtl="0" eaLnBrk="1" fontAlgn="base" latinLnBrk="0" hangingPunct="1">
              <a:lnSpc>
                <a:spcPct val="100000"/>
              </a:lnSpc>
              <a:spcBef>
                <a:spcPts val="0"/>
              </a:spcBef>
              <a:spcAft>
                <a:spcPts val="300"/>
              </a:spcAft>
              <a:buClr>
                <a:srgbClr val="000066"/>
              </a:buClr>
              <a:buSzPct val="120000"/>
              <a:buFont typeface="Symbol" pitchFamily="18" charset="2"/>
              <a:buNone/>
              <a:tabLst/>
              <a:defRPr/>
            </a:pPr>
            <a:r>
              <a:rPr kumimoji="0" lang="en-US" sz="900" b="0" i="0" u="none" strike="noStrike" kern="0" cap="none" spc="0" normalizeH="0" baseline="0" noProof="0" dirty="0">
                <a:ln>
                  <a:noFill/>
                </a:ln>
                <a:solidFill>
                  <a:srgbClr val="0C2340"/>
                </a:solidFill>
                <a:effectLst/>
                <a:uLnTx/>
                <a:uFillTx/>
                <a:latin typeface="Frutiger 45 Light" panose="020B0303030504020204" pitchFamily="34" charset="0"/>
                <a:ea typeface="+mn-ea"/>
                <a:cs typeface="+mn-cs"/>
              </a:rPr>
              <a:t>Source: https://www.preventionweb.net/risk/deterministic-probabilistic-risk</a:t>
            </a:r>
          </a:p>
        </p:txBody>
      </p:sp>
    </p:spTree>
    <p:extLst>
      <p:ext uri="{BB962C8B-B14F-4D97-AF65-F5344CB8AC3E}">
        <p14:creationId xmlns:p14="http://schemas.microsoft.com/office/powerpoint/2010/main" val="3213441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457200" indent="-457200">
              <a:buFont typeface="+mj-lt"/>
              <a:buAutoNum type="arabicPeriod"/>
            </a:pPr>
            <a:r>
              <a:rPr lang="en-AU" dirty="0">
                <a:hlinkClick r:id="rId2"/>
              </a:rPr>
              <a:t>www.zurich.com/en/knowledge/natural-hazards</a:t>
            </a:r>
            <a:endParaRPr lang="en-AU" dirty="0"/>
          </a:p>
          <a:p>
            <a:pPr marL="457200" indent="-457200">
              <a:buFont typeface="+mj-lt"/>
              <a:buAutoNum type="arabicPeriod"/>
            </a:pPr>
            <a:r>
              <a:rPr lang="en-AU" dirty="0"/>
              <a:t>Risk Topics for Customers</a:t>
            </a:r>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42</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Technical materials</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pic>
        <p:nvPicPr>
          <p:cNvPr id="2" name="Picture 1">
            <a:extLst>
              <a:ext uri="{FF2B5EF4-FFF2-40B4-BE49-F238E27FC236}">
                <a16:creationId xmlns:a16="http://schemas.microsoft.com/office/drawing/2014/main" id="{A7E47110-8F4E-4CB4-9F47-7ACC81768B40}"/>
              </a:ext>
            </a:extLst>
          </p:cNvPr>
          <p:cNvPicPr>
            <a:picLocks noChangeAspect="1"/>
          </p:cNvPicPr>
          <p:nvPr/>
        </p:nvPicPr>
        <p:blipFill>
          <a:blip r:embed="rId3"/>
          <a:stretch>
            <a:fillRect/>
          </a:stretch>
        </p:blipFill>
        <p:spPr>
          <a:xfrm>
            <a:off x="2774665" y="2791838"/>
            <a:ext cx="2922713" cy="4158892"/>
          </a:xfrm>
          <a:prstGeom prst="rect">
            <a:avLst/>
          </a:prstGeom>
        </p:spPr>
      </p:pic>
      <p:pic>
        <p:nvPicPr>
          <p:cNvPr id="3" name="Picture 2">
            <a:extLst>
              <a:ext uri="{FF2B5EF4-FFF2-40B4-BE49-F238E27FC236}">
                <a16:creationId xmlns:a16="http://schemas.microsoft.com/office/drawing/2014/main" id="{AC76D915-BE5D-479B-BC9A-DBE6B05B4FA6}"/>
              </a:ext>
            </a:extLst>
          </p:cNvPr>
          <p:cNvPicPr>
            <a:picLocks noChangeAspect="1"/>
          </p:cNvPicPr>
          <p:nvPr/>
        </p:nvPicPr>
        <p:blipFill>
          <a:blip r:embed="rId4"/>
          <a:stretch>
            <a:fillRect/>
          </a:stretch>
        </p:blipFill>
        <p:spPr>
          <a:xfrm>
            <a:off x="6593267" y="2791838"/>
            <a:ext cx="2923347" cy="4158892"/>
          </a:xfrm>
          <a:prstGeom prst="rect">
            <a:avLst/>
          </a:prstGeom>
        </p:spPr>
      </p:pic>
    </p:spTree>
    <p:extLst>
      <p:ext uri="{BB962C8B-B14F-4D97-AF65-F5344CB8AC3E}">
        <p14:creationId xmlns:p14="http://schemas.microsoft.com/office/powerpoint/2010/main" val="384918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457200" indent="-457200">
              <a:spcAft>
                <a:spcPts val="1200"/>
              </a:spcAft>
              <a:buFont typeface="+mj-lt"/>
              <a:buAutoNum type="arabicPeriod"/>
            </a:pPr>
            <a:r>
              <a:rPr lang="en-AU" dirty="0"/>
              <a:t>Repair existing defects</a:t>
            </a:r>
          </a:p>
          <a:p>
            <a:pPr marL="457200" indent="-457200">
              <a:spcAft>
                <a:spcPts val="1200"/>
              </a:spcAft>
              <a:buFont typeface="+mj-lt"/>
              <a:buAutoNum type="arabicPeriod"/>
            </a:pPr>
            <a:r>
              <a:rPr lang="en-AU" dirty="0"/>
              <a:t>Upgrade infrastructure to current design standards with allowance for climate events (e.g. La Nina) and Climate Change.</a:t>
            </a:r>
          </a:p>
          <a:p>
            <a:pPr marL="457200" indent="-457200">
              <a:spcAft>
                <a:spcPts val="1200"/>
              </a:spcAft>
              <a:buFont typeface="+mj-lt"/>
              <a:buAutoNum type="arabicPeriod"/>
            </a:pPr>
            <a:r>
              <a:rPr lang="en-AU" dirty="0"/>
              <a:t>Consider Natural Hazards &amp; Climate Change resilience in new site selection and design criteria (including hailstorm design criteria).</a:t>
            </a:r>
          </a:p>
          <a:p>
            <a:pPr marL="457200" indent="-457200">
              <a:spcAft>
                <a:spcPts val="1200"/>
              </a:spcAft>
              <a:buFont typeface="+mj-lt"/>
              <a:buAutoNum type="arabicPeriod"/>
            </a:pPr>
            <a:r>
              <a:rPr lang="en-AU" dirty="0"/>
              <a:t>Investigate new technology, e.g. cement-free concrete for sewerage pipes to limit build-up of fatbergs and reduce corrosion.</a:t>
            </a:r>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900"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43</a:t>
            </a:fld>
            <a:endParaRPr kumimoji="0" lang="en-GB" sz="900" b="0" i="0" u="none" strike="noStrike" kern="1200" cap="none" spc="0" normalizeH="0" baseline="0" noProof="0" dirty="0">
              <a:ln>
                <a:noFill/>
              </a:ln>
              <a:solidFill>
                <a:srgbClr val="0C2340"/>
              </a:solidFill>
              <a:effectLst/>
              <a:uLnTx/>
              <a:uFillTx/>
              <a:latin typeface="Arial"/>
              <a:ea typeface="+mn-ea"/>
              <a:cs typeface="+mn-cs"/>
            </a:endParaRPr>
          </a:p>
        </p:txBody>
      </p:sp>
      <p:sp>
        <p:nvSpPr>
          <p:cNvPr id="17" name="Text Placeholder 16"/>
          <p:cNvSpPr>
            <a:spLocks noGrp="1"/>
          </p:cNvSpPr>
          <p:nvPr>
            <p:ph type="body" sz="quarter" idx="13"/>
          </p:nvPr>
        </p:nvSpPr>
        <p:spPr/>
        <p:txBody>
          <a:bodyPr/>
          <a:lstStyle/>
          <a:p>
            <a:r>
              <a:rPr lang="en-AU" dirty="0"/>
              <a:t>Long term resilience &amp; planning</a:t>
            </a:r>
          </a:p>
        </p:txBody>
      </p:sp>
      <p:sp>
        <p:nvSpPr>
          <p:cNvPr id="16" name="Title 15"/>
          <p:cNvSpPr>
            <a:spLocks noGrp="1"/>
          </p:cNvSpPr>
          <p:nvPr>
            <p:ph type="title"/>
          </p:nvPr>
        </p:nvSpPr>
        <p:spPr/>
        <p:txBody>
          <a:bodyPr/>
          <a:lstStyle/>
          <a:p>
            <a:r>
              <a:rPr lang="en-AU" dirty="0"/>
              <a:t>How you can mitigate </a:t>
            </a:r>
            <a:r>
              <a:rPr lang="en-AU" dirty="0" err="1"/>
              <a:t>natcat</a:t>
            </a:r>
            <a:r>
              <a:rPr lang="en-AU" dirty="0"/>
              <a:t> damages</a:t>
            </a:r>
          </a:p>
        </p:txBody>
      </p:sp>
    </p:spTree>
    <p:extLst>
      <p:ext uri="{BB962C8B-B14F-4D97-AF65-F5344CB8AC3E}">
        <p14:creationId xmlns:p14="http://schemas.microsoft.com/office/powerpoint/2010/main" val="2810481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194255"/>
            <a:ext cx="13442950" cy="429073"/>
          </a:xfrm>
          <a:prstGeom prst="rect">
            <a:avLst/>
          </a:prstGeom>
          <a:solidFill>
            <a:srgbClr val="141B4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AU" sz="1383" b="0" i="0" u="none" strike="noStrike" kern="1200" cap="none" spc="0" normalizeH="0" baseline="0" noProof="0" dirty="0">
                <a:ln>
                  <a:noFill/>
                </a:ln>
                <a:solidFill>
                  <a:srgbClr val="FFFFFF"/>
                </a:solidFill>
                <a:effectLst/>
                <a:uLnTx/>
                <a:uFillTx/>
                <a:latin typeface="Arial"/>
                <a:ea typeface="+mn-ea"/>
                <a:cs typeface="+mn-cs"/>
              </a:rPr>
              <a:t>DEPENDABLE INSURANCE </a:t>
            </a:r>
            <a:r>
              <a:rPr kumimoji="0" lang="en-AU" sz="1383" b="0" i="0" u="none" strike="noStrike" kern="1200" cap="none" spc="0" normalizeH="0" baseline="0" noProof="0" dirty="0">
                <a:ln>
                  <a:noFill/>
                </a:ln>
                <a:solidFill>
                  <a:srgbClr val="C8102E"/>
                </a:solidFill>
                <a:effectLst/>
                <a:uLnTx/>
                <a:uFillTx/>
                <a:latin typeface="Arial"/>
                <a:ea typeface="+mn-ea"/>
                <a:cs typeface="+mn-cs"/>
              </a:rPr>
              <a:t>|</a:t>
            </a:r>
            <a:r>
              <a:rPr kumimoji="0" lang="en-AU" sz="1383" b="0" i="0" u="none" strike="noStrike" kern="1200" cap="none" spc="0" normalizeH="0" baseline="0" noProof="0" dirty="0">
                <a:ln>
                  <a:noFill/>
                </a:ln>
                <a:solidFill>
                  <a:srgbClr val="FFFFFF"/>
                </a:solidFill>
                <a:effectLst/>
                <a:uLnTx/>
                <a:uFillTx/>
                <a:latin typeface="Arial"/>
                <a:ea typeface="+mn-ea"/>
                <a:cs typeface="+mn-cs"/>
              </a:rPr>
              <a:t> UNRIVALLED VALUE </a:t>
            </a:r>
            <a:r>
              <a:rPr kumimoji="0" lang="en-AU" sz="1383" b="0" i="0" u="none" strike="noStrike" kern="1200" cap="none" spc="0" normalizeH="0" baseline="0" noProof="0" dirty="0">
                <a:ln>
                  <a:noFill/>
                </a:ln>
                <a:solidFill>
                  <a:srgbClr val="C8102E"/>
                </a:solidFill>
                <a:effectLst/>
                <a:uLnTx/>
                <a:uFillTx/>
                <a:latin typeface="Arial"/>
                <a:ea typeface="+mn-ea"/>
                <a:cs typeface="+mn-cs"/>
              </a:rPr>
              <a:t>| </a:t>
            </a:r>
            <a:r>
              <a:rPr kumimoji="0" lang="en-AU" sz="1383" b="0" i="0" u="none" strike="noStrike" kern="1200" cap="none" spc="0" normalizeH="0" baseline="0" noProof="0" dirty="0">
                <a:ln>
                  <a:noFill/>
                </a:ln>
                <a:solidFill>
                  <a:srgbClr val="FFFFFF"/>
                </a:solidFill>
                <a:effectLst/>
                <a:uLnTx/>
                <a:uFillTx/>
                <a:latin typeface="Arial"/>
                <a:ea typeface="+mn-ea"/>
                <a:cs typeface="+mn-cs"/>
              </a:rPr>
              <a:t>OWNED BY MEMBERS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5015" y="213267"/>
            <a:ext cx="1481333" cy="864058"/>
          </a:xfrm>
          <a:prstGeom prst="rect">
            <a:avLst/>
          </a:prstGeom>
        </p:spPr>
      </p:pic>
      <p:pic>
        <p:nvPicPr>
          <p:cNvPr id="2" name="Picture 1"/>
          <p:cNvPicPr>
            <a:picLocks noChangeAspect="1"/>
          </p:cNvPicPr>
          <p:nvPr/>
        </p:nvPicPr>
        <p:blipFill>
          <a:blip r:embed="rId4"/>
          <a:stretch>
            <a:fillRect/>
          </a:stretch>
        </p:blipFill>
        <p:spPr>
          <a:xfrm>
            <a:off x="2408649" y="521807"/>
            <a:ext cx="9081285" cy="5518142"/>
          </a:xfrm>
          <a:prstGeom prst="rect">
            <a:avLst/>
          </a:prstGeom>
        </p:spPr>
      </p:pic>
      <p:sp>
        <p:nvSpPr>
          <p:cNvPr id="3" name="TextBox 2">
            <a:extLst>
              <a:ext uri="{FF2B5EF4-FFF2-40B4-BE49-F238E27FC236}">
                <a16:creationId xmlns:a16="http://schemas.microsoft.com/office/drawing/2014/main" id="{A4030008-FDC2-478D-A148-03F6A1B66448}"/>
              </a:ext>
            </a:extLst>
          </p:cNvPr>
          <p:cNvSpPr txBox="1"/>
          <p:nvPr/>
        </p:nvSpPr>
        <p:spPr>
          <a:xfrm>
            <a:off x="7001596" y="5879215"/>
            <a:ext cx="6240230" cy="1002230"/>
          </a:xfrm>
          <a:prstGeom prst="rect">
            <a:avLst/>
          </a:prstGeom>
          <a:solidFill>
            <a:schemeClr val="tx1"/>
          </a:solidFill>
        </p:spPr>
        <p:txBody>
          <a:bodyPr wrap="square" lIns="113141" tIns="113141" rIns="113141" bIns="113141" rtlCol="0" anchor="ctr" anchorCtr="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AU" sz="5028" b="0" i="0" u="none" strike="noStrike" kern="1200" cap="none" spc="0" normalizeH="0" baseline="0" noProof="0" dirty="0">
                <a:ln>
                  <a:noFill/>
                </a:ln>
                <a:solidFill>
                  <a:srgbClr val="FFFFFF"/>
                </a:solidFill>
                <a:effectLst/>
                <a:uLnTx/>
                <a:uFillTx/>
                <a:latin typeface="Arial"/>
                <a:ea typeface="+mn-ea"/>
                <a:cs typeface="+mn-cs"/>
              </a:rPr>
              <a:t>Ian Barton, LGMS</a:t>
            </a:r>
            <a:endParaRPr kumimoji="0" lang="en-AU" sz="1383"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66449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a:xfrm>
            <a:off x="644841" y="1425038"/>
            <a:ext cx="12162756" cy="4999513"/>
          </a:xfrm>
        </p:spPr>
        <p:txBody>
          <a:bodyPr/>
          <a:lstStyle/>
          <a:p>
            <a:pPr marL="359216" indent="-359216">
              <a:spcAft>
                <a:spcPct val="40000"/>
              </a:spcAft>
            </a:pPr>
            <a:r>
              <a:rPr lang="en-US" sz="3200" b="0" dirty="0">
                <a:solidFill>
                  <a:schemeClr val="tx1"/>
                </a:solidFill>
              </a:rPr>
              <a:t>It is a philosophy on how to make better decisions and to </a:t>
            </a:r>
            <a:r>
              <a:rPr lang="en-US" sz="3200" b="0" dirty="0" err="1">
                <a:solidFill>
                  <a:schemeClr val="tx1"/>
                </a:solidFill>
              </a:rPr>
              <a:t>optimise</a:t>
            </a:r>
            <a:r>
              <a:rPr lang="en-US" sz="3200" b="0" dirty="0">
                <a:solidFill>
                  <a:schemeClr val="tx1"/>
                </a:solidFill>
              </a:rPr>
              <a:t> opportunity while protecting existing values</a:t>
            </a:r>
          </a:p>
          <a:p>
            <a:pPr marL="359216" indent="-359216">
              <a:spcAft>
                <a:spcPct val="40000"/>
              </a:spcAft>
            </a:pPr>
            <a:r>
              <a:rPr lang="en-US" sz="3200" b="0" dirty="0">
                <a:solidFill>
                  <a:schemeClr val="tx1"/>
                </a:solidFill>
              </a:rPr>
              <a:t>A process of determining, evaluating, documenting, treating and monitoring risk that may stop the council achieving its key objectives </a:t>
            </a:r>
          </a:p>
          <a:p>
            <a:pPr marL="359216" indent="-359216"/>
            <a:r>
              <a:rPr lang="en-US" sz="3200" b="0" dirty="0">
                <a:solidFill>
                  <a:schemeClr val="tx1"/>
                </a:solidFill>
              </a:rPr>
              <a:t>ERM is a formal process, overarching framework - managing all risks, through systems, policies and procedures</a:t>
            </a:r>
          </a:p>
          <a:p>
            <a:pPr marL="359216" indent="-359216">
              <a:buClr>
                <a:schemeClr val="tx1"/>
              </a:buClr>
            </a:pPr>
            <a:r>
              <a:rPr lang="en-AU" sz="3200" b="0" dirty="0">
                <a:solidFill>
                  <a:schemeClr val="tx1"/>
                </a:solidFill>
              </a:rPr>
              <a:t>System that goes across the whole organisation - the full spectrum of strategic and operational risks</a:t>
            </a:r>
          </a:p>
          <a:p>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1131"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45</a:t>
            </a:fld>
            <a:endParaRPr kumimoji="0" lang="en-GB" sz="1131" b="0" i="0" u="none" strike="noStrike" kern="1200" cap="none" spc="0" normalizeH="0" baseline="0" noProof="0" dirty="0">
              <a:ln>
                <a:noFill/>
              </a:ln>
              <a:solidFill>
                <a:srgbClr val="0C2340"/>
              </a:solidFill>
              <a:effectLst/>
              <a:uLnTx/>
              <a:uFillTx/>
              <a:latin typeface="Arial"/>
              <a:ea typeface="+mn-ea"/>
              <a:cs typeface="+mn-cs"/>
            </a:endParaRPr>
          </a:p>
        </p:txBody>
      </p:sp>
      <p:sp>
        <p:nvSpPr>
          <p:cNvPr id="4" name="Content Placeholder 4">
            <a:extLst>
              <a:ext uri="{FF2B5EF4-FFF2-40B4-BE49-F238E27FC236}">
                <a16:creationId xmlns:a16="http://schemas.microsoft.com/office/drawing/2014/main" id="{C057706D-CF50-4977-BB64-4743426328DC}"/>
              </a:ext>
            </a:extLst>
          </p:cNvPr>
          <p:cNvSpPr txBox="1">
            <a:spLocks/>
          </p:cNvSpPr>
          <p:nvPr/>
        </p:nvSpPr>
        <p:spPr>
          <a:xfrm>
            <a:off x="414166" y="432861"/>
            <a:ext cx="10386113" cy="502895"/>
          </a:xfrm>
          <a:prstGeom prst="rect">
            <a:avLst/>
          </a:prstGeom>
          <a:noFill/>
        </p:spPr>
        <p:txBody>
          <a:bodyPr vert="horz" wrap="none" lIns="0" tIns="0" rIns="0" bIns="0" rtlCol="0">
            <a:spAutoFit/>
          </a:bodyPr>
          <a:lstStyle>
            <a:lvl1pPr marL="342900" indent="-342900" algn="l" defTabSz="1043056" rtl="0" eaLnBrk="1" latinLnBrk="0" hangingPunct="1">
              <a:lnSpc>
                <a:spcPct val="100000"/>
              </a:lnSpc>
              <a:spcBef>
                <a:spcPts val="0"/>
              </a:spcBef>
              <a:spcAft>
                <a:spcPts val="600"/>
              </a:spcAft>
              <a:buFont typeface="Arial" pitchFamily="34" charset="0"/>
              <a:buChar char="•"/>
              <a:defRPr sz="2000" b="1" kern="1200">
                <a:solidFill>
                  <a:srgbClr val="0084D5"/>
                </a:solidFill>
                <a:latin typeface="+mn-lt"/>
                <a:ea typeface="+mn-ea"/>
                <a:cs typeface="+mn-cs"/>
              </a:defRPr>
            </a:lvl1pPr>
            <a:lvl2pPr marL="0" indent="0" algn="l" defTabSz="1043056" rtl="0" eaLnBrk="1" latinLnBrk="0" hangingPunct="1">
              <a:lnSpc>
                <a:spcPct val="100000"/>
              </a:lnSpc>
              <a:spcBef>
                <a:spcPts val="0"/>
              </a:spcBef>
              <a:spcAft>
                <a:spcPts val="1200"/>
              </a:spcAft>
              <a:buFont typeface="Arial" panose="020B0604020202020204" pitchFamily="34" charset="0"/>
              <a:buNone/>
              <a:defRPr sz="2000" kern="1200">
                <a:solidFill>
                  <a:srgbClr val="141B4D"/>
                </a:solidFill>
                <a:latin typeface="+mn-lt"/>
                <a:ea typeface="+mn-ea"/>
                <a:cs typeface="+mn-cs"/>
              </a:defRPr>
            </a:lvl2pPr>
            <a:lvl3pPr marL="0" indent="0" algn="l" defTabSz="1043056" rtl="0" eaLnBrk="1" latinLnBrk="0" hangingPunct="1">
              <a:lnSpc>
                <a:spcPct val="100000"/>
              </a:lnSpc>
              <a:spcBef>
                <a:spcPts val="0"/>
              </a:spcBef>
              <a:spcAft>
                <a:spcPts val="1200"/>
              </a:spcAft>
              <a:buClr>
                <a:srgbClr val="00AFD7"/>
              </a:buClr>
              <a:buFont typeface="Arial" panose="020B0604020202020204" pitchFamily="34" charset="0"/>
              <a:buNone/>
              <a:defRPr sz="2000" kern="1200">
                <a:solidFill>
                  <a:srgbClr val="141B4D"/>
                </a:solidFill>
                <a:latin typeface="+mn-lt"/>
                <a:ea typeface="+mn-ea"/>
                <a:cs typeface="+mn-cs"/>
              </a:defRPr>
            </a:lvl3pPr>
            <a:lvl4pPr marL="574675" indent="-212725" algn="l" defTabSz="1043056" rtl="0" eaLnBrk="1" latinLnBrk="0" hangingPunct="1">
              <a:lnSpc>
                <a:spcPct val="100000"/>
              </a:lnSpc>
              <a:spcBef>
                <a:spcPts val="0"/>
              </a:spcBef>
              <a:spcAft>
                <a:spcPts val="600"/>
              </a:spcAft>
              <a:buClr>
                <a:srgbClr val="0084D5"/>
              </a:buClr>
              <a:buFont typeface="Arial" panose="020B0604020202020204" pitchFamily="34" charset="0"/>
              <a:buChar char="-"/>
              <a:defRPr sz="2000" kern="1200">
                <a:solidFill>
                  <a:srgbClr val="141B4D"/>
                </a:solidFill>
                <a:latin typeface="+mn-lt"/>
                <a:ea typeface="+mn-ea"/>
                <a:cs typeface="+mn-cs"/>
              </a:defRPr>
            </a:lvl4pPr>
            <a:lvl5pPr marL="324000" indent="-324000" algn="l" defTabSz="1043056" rtl="0" eaLnBrk="1" latinLnBrk="0" hangingPunct="1">
              <a:lnSpc>
                <a:spcPct val="100000"/>
              </a:lnSpc>
              <a:spcBef>
                <a:spcPts val="0"/>
              </a:spcBef>
              <a:spcAft>
                <a:spcPts val="1200"/>
              </a:spcAft>
              <a:buClr>
                <a:srgbClr val="00AFD7"/>
              </a:buClr>
              <a:buFont typeface="+mj-lt"/>
              <a:buAutoNum type="arabicPeriod"/>
              <a:defRPr sz="2000" kern="1200" baseline="0">
                <a:solidFill>
                  <a:srgbClr val="141B4D"/>
                </a:solidFill>
                <a:latin typeface="+mn-lt"/>
                <a:ea typeface="+mn-ea"/>
                <a:cs typeface="+mn-cs"/>
              </a:defRPr>
            </a:lvl5pPr>
            <a:lvl6pPr marL="576000" indent="-234000" algn="l" defTabSz="1043056" rtl="0" eaLnBrk="1" latinLnBrk="0" hangingPunct="1">
              <a:lnSpc>
                <a:spcPts val="2100"/>
              </a:lnSpc>
              <a:spcBef>
                <a:spcPts val="0"/>
              </a:spcBef>
              <a:buClr>
                <a:schemeClr val="tx2"/>
              </a:buClr>
              <a:buFont typeface="+mj-lt"/>
              <a:buAutoNum type="alphaLcPeriod"/>
              <a:defRPr sz="1600" kern="1200" baseline="0">
                <a:solidFill>
                  <a:schemeClr val="tx1"/>
                </a:solidFill>
                <a:latin typeface="+mn-lt"/>
                <a:ea typeface="+mn-ea"/>
                <a:cs typeface="+mn-cs"/>
              </a:defRPr>
            </a:lvl6pPr>
            <a:lvl7pPr marL="576000" indent="-234000" algn="l" defTabSz="1043056" rtl="0" eaLnBrk="1" latinLnBrk="0" hangingPunct="1">
              <a:lnSpc>
                <a:spcPts val="2100"/>
              </a:lnSpc>
              <a:spcBef>
                <a:spcPts val="0"/>
              </a:spcBef>
              <a:buClr>
                <a:schemeClr val="tx2"/>
              </a:buClr>
              <a:buFont typeface="+mj-lt"/>
              <a:buAutoNum type="alphaLcPeriod"/>
              <a:defRPr sz="1600" kern="1200" baseline="0">
                <a:solidFill>
                  <a:schemeClr val="tx1"/>
                </a:solidFill>
                <a:latin typeface="+mn-lt"/>
                <a:ea typeface="+mn-ea"/>
                <a:cs typeface="+mn-cs"/>
              </a:defRPr>
            </a:lvl7pPr>
            <a:lvl8pPr marL="576000" indent="-234000" algn="l" defTabSz="1043056" rtl="0" eaLnBrk="1" latinLnBrk="0" hangingPunct="1">
              <a:lnSpc>
                <a:spcPts val="2100"/>
              </a:lnSpc>
              <a:spcBef>
                <a:spcPts val="0"/>
              </a:spcBef>
              <a:buClr>
                <a:schemeClr val="tx2"/>
              </a:buClr>
              <a:buFont typeface="+mj-lt"/>
              <a:buAutoNum type="alphaLcPeriod"/>
              <a:defRPr sz="1600" kern="1200" baseline="0">
                <a:solidFill>
                  <a:schemeClr val="tx1"/>
                </a:solidFill>
                <a:latin typeface="+mn-lt"/>
                <a:ea typeface="+mn-ea"/>
                <a:cs typeface="+mn-cs"/>
              </a:defRPr>
            </a:lvl8pPr>
            <a:lvl9pPr marL="914400" indent="-285750" algn="l" defTabSz="1043056" rtl="0" eaLnBrk="1" latinLnBrk="0" hangingPunct="1">
              <a:lnSpc>
                <a:spcPts val="2100"/>
              </a:lnSpc>
              <a:spcBef>
                <a:spcPts val="0"/>
              </a:spcBef>
              <a:buClr>
                <a:srgbClr val="0084D5"/>
              </a:buClr>
              <a:buFont typeface="Arial" pitchFamily="34" charset="0"/>
              <a:buChar char="•"/>
              <a:defRPr sz="1600" kern="1200">
                <a:solidFill>
                  <a:srgbClr val="898D8D"/>
                </a:solidFill>
                <a:latin typeface="+mn-lt"/>
                <a:ea typeface="+mn-ea"/>
                <a:cs typeface="+mn-cs"/>
              </a:defRPr>
            </a:lvl9pPr>
          </a:lstStyle>
          <a:p>
            <a:pPr marL="0" marR="0" lvl="0" indent="0" algn="ctr" defTabSz="1043056" rtl="0" eaLnBrk="1" fontAlgn="auto" latinLnBrk="0" hangingPunct="1">
              <a:lnSpc>
                <a:spcPct val="100000"/>
              </a:lnSpc>
              <a:spcBef>
                <a:spcPts val="0"/>
              </a:spcBef>
              <a:spcAft>
                <a:spcPts val="600"/>
              </a:spcAft>
              <a:buClrTx/>
              <a:buSzTx/>
              <a:buFont typeface="Arial" pitchFamily="34" charset="0"/>
              <a:buNone/>
              <a:tabLst/>
              <a:defRPr/>
            </a:pPr>
            <a:r>
              <a:rPr kumimoji="0" lang="en-AU" sz="3268" b="0" i="0" u="none" strike="noStrike" kern="1200" cap="none" spc="0" normalizeH="0" baseline="0" noProof="0" dirty="0">
                <a:ln>
                  <a:noFill/>
                </a:ln>
                <a:solidFill>
                  <a:srgbClr val="0C2340"/>
                </a:solidFill>
                <a:effectLst/>
                <a:uLnTx/>
                <a:uFillTx/>
                <a:latin typeface="Arial (headings)"/>
                <a:ea typeface="+mn-ea"/>
                <a:cs typeface="+mn-cs"/>
              </a:rPr>
              <a:t>WHAT IS ENTERPRISE RISK MANAGEMENT (ERM) ?</a:t>
            </a:r>
          </a:p>
        </p:txBody>
      </p:sp>
    </p:spTree>
    <p:extLst>
      <p:ext uri="{BB962C8B-B14F-4D97-AF65-F5344CB8AC3E}">
        <p14:creationId xmlns:p14="http://schemas.microsoft.com/office/powerpoint/2010/main" val="639694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1131"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46</a:t>
            </a:fld>
            <a:endParaRPr kumimoji="0" lang="en-GB" sz="1131" b="0" i="0" u="none" strike="noStrike" kern="1200" cap="none" spc="0" normalizeH="0" baseline="0" noProof="0" dirty="0">
              <a:ln>
                <a:noFill/>
              </a:ln>
              <a:solidFill>
                <a:srgbClr val="0C2340"/>
              </a:solidFill>
              <a:effectLst/>
              <a:uLnTx/>
              <a:uFillTx/>
              <a:latin typeface="Arial"/>
              <a:ea typeface="+mn-ea"/>
              <a:cs typeface="+mn-cs"/>
            </a:endParaRPr>
          </a:p>
        </p:txBody>
      </p:sp>
      <p:sp>
        <p:nvSpPr>
          <p:cNvPr id="2" name="Content Placeholder 1"/>
          <p:cNvSpPr>
            <a:spLocks noGrp="1"/>
          </p:cNvSpPr>
          <p:nvPr>
            <p:ph idx="1"/>
          </p:nvPr>
        </p:nvSpPr>
        <p:spPr>
          <a:xfrm>
            <a:off x="633591" y="1828800"/>
            <a:ext cx="12162756" cy="5785268"/>
          </a:xfrm>
        </p:spPr>
        <p:txBody>
          <a:bodyPr/>
          <a:lstStyle/>
          <a:p>
            <a:pPr>
              <a:spcBef>
                <a:spcPct val="100000"/>
              </a:spcBef>
              <a:defRPr/>
            </a:pPr>
            <a:r>
              <a:rPr lang="en-AU" sz="3200" b="0" dirty="0">
                <a:solidFill>
                  <a:schemeClr val="tx1"/>
                </a:solidFill>
              </a:rPr>
              <a:t>Essential for good corporate governance and management practices</a:t>
            </a:r>
          </a:p>
          <a:p>
            <a:pPr>
              <a:spcBef>
                <a:spcPct val="100000"/>
              </a:spcBef>
              <a:defRPr/>
            </a:pPr>
            <a:r>
              <a:rPr lang="en-AU" altLang="en-US" sz="3200" b="0" dirty="0">
                <a:solidFill>
                  <a:schemeClr val="tx1"/>
                </a:solidFill>
              </a:rPr>
              <a:t>Essential tool for business planning, sound decisions and continuous improvement</a:t>
            </a:r>
          </a:p>
          <a:p>
            <a:pPr>
              <a:spcBef>
                <a:spcPct val="100000"/>
              </a:spcBef>
              <a:defRPr/>
            </a:pPr>
            <a:r>
              <a:rPr lang="en-AU" altLang="en-US" sz="3200" b="0" dirty="0">
                <a:solidFill>
                  <a:schemeClr val="tx1"/>
                </a:solidFill>
              </a:rPr>
              <a:t>Minimise or eliminate adverse impacts on services, infrastructure and community, whilst maximising potential opportunities</a:t>
            </a:r>
          </a:p>
          <a:p>
            <a:pPr>
              <a:spcBef>
                <a:spcPct val="100000"/>
              </a:spcBef>
              <a:defRPr/>
            </a:pPr>
            <a:r>
              <a:rPr lang="en-AU" altLang="en-US" sz="3200" b="0" dirty="0">
                <a:solidFill>
                  <a:schemeClr val="tx1"/>
                </a:solidFill>
              </a:rPr>
              <a:t>Safeguard Council’s employees, assets, finances and property</a:t>
            </a:r>
            <a:endParaRPr lang="en-AU" sz="3200" b="0" dirty="0">
              <a:solidFill>
                <a:schemeClr val="tx1"/>
              </a:solidFill>
            </a:endParaRPr>
          </a:p>
          <a:p>
            <a:pPr marL="0" indent="0">
              <a:buNone/>
            </a:pPr>
            <a:endParaRPr lang="en-AU" dirty="0">
              <a:solidFill>
                <a:schemeClr val="tx1"/>
              </a:solidFill>
            </a:endParaRPr>
          </a:p>
        </p:txBody>
      </p:sp>
      <p:sp>
        <p:nvSpPr>
          <p:cNvPr id="4" name="Rectangle 3">
            <a:extLst>
              <a:ext uri="{FF2B5EF4-FFF2-40B4-BE49-F238E27FC236}">
                <a16:creationId xmlns:a16="http://schemas.microsoft.com/office/drawing/2014/main" id="{D7DECDD7-B779-44E5-9954-06140F4FF235}"/>
              </a:ext>
            </a:extLst>
          </p:cNvPr>
          <p:cNvSpPr/>
          <p:nvPr/>
        </p:nvSpPr>
        <p:spPr>
          <a:xfrm>
            <a:off x="633591" y="374165"/>
            <a:ext cx="6059672" cy="634020"/>
          </a:xfrm>
          <a:prstGeom prst="rect">
            <a:avLst/>
          </a:prstGeom>
        </p:spPr>
        <p:txBody>
          <a:bodyPr wrap="none">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AU" sz="3520" b="0" i="0" u="none" strike="noStrike" kern="1200" cap="none" spc="0" normalizeH="0" baseline="0" noProof="0" dirty="0">
                <a:ln>
                  <a:noFill/>
                </a:ln>
                <a:solidFill>
                  <a:srgbClr val="0C2340"/>
                </a:solidFill>
                <a:effectLst/>
                <a:uLnTx/>
                <a:uFillTx/>
                <a:latin typeface="Arial"/>
                <a:ea typeface="+mn-ea"/>
                <a:cs typeface="+mn-cs"/>
              </a:rPr>
              <a:t>THE IMPORTANCE OF ERM</a:t>
            </a:r>
          </a:p>
        </p:txBody>
      </p:sp>
    </p:spTree>
    <p:extLst>
      <p:ext uri="{BB962C8B-B14F-4D97-AF65-F5344CB8AC3E}">
        <p14:creationId xmlns:p14="http://schemas.microsoft.com/office/powerpoint/2010/main" val="3890583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1131"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47</a:t>
            </a:fld>
            <a:endParaRPr kumimoji="0" lang="en-GB" sz="1131" b="0" i="0" u="none" strike="noStrike" kern="1200" cap="none" spc="0" normalizeH="0" baseline="0" noProof="0" dirty="0">
              <a:ln>
                <a:noFill/>
              </a:ln>
              <a:solidFill>
                <a:srgbClr val="0C2340"/>
              </a:solidFill>
              <a:effectLst/>
              <a:uLnTx/>
              <a:uFillTx/>
              <a:latin typeface="Arial"/>
              <a:ea typeface="+mn-ea"/>
              <a:cs typeface="+mn-cs"/>
            </a:endParaRPr>
          </a:p>
        </p:txBody>
      </p:sp>
      <p:sp>
        <p:nvSpPr>
          <p:cNvPr id="2" name="Content Placeholder 1"/>
          <p:cNvSpPr>
            <a:spLocks noGrp="1"/>
          </p:cNvSpPr>
          <p:nvPr>
            <p:ph idx="1"/>
          </p:nvPr>
        </p:nvSpPr>
        <p:spPr>
          <a:xfrm>
            <a:off x="633591" y="1543792"/>
            <a:ext cx="12162756" cy="6070277"/>
          </a:xfrm>
        </p:spPr>
        <p:txBody>
          <a:bodyPr/>
          <a:lstStyle/>
          <a:p>
            <a:pPr>
              <a:lnSpc>
                <a:spcPct val="80000"/>
              </a:lnSpc>
            </a:pPr>
            <a:r>
              <a:rPr lang="en-US" sz="2800" b="0" dirty="0">
                <a:solidFill>
                  <a:schemeClr val="tx1"/>
                </a:solidFill>
              </a:rPr>
              <a:t>Ensures the Council remains on track with strategies and objectives</a:t>
            </a:r>
          </a:p>
          <a:p>
            <a:pPr>
              <a:lnSpc>
                <a:spcPct val="80000"/>
              </a:lnSpc>
            </a:pPr>
            <a:endParaRPr lang="en-US" sz="2800" b="0" dirty="0">
              <a:solidFill>
                <a:schemeClr val="tx1"/>
              </a:solidFill>
            </a:endParaRPr>
          </a:p>
          <a:p>
            <a:pPr>
              <a:lnSpc>
                <a:spcPct val="80000"/>
              </a:lnSpc>
            </a:pPr>
            <a:r>
              <a:rPr lang="en-US" sz="2800" b="0" dirty="0">
                <a:solidFill>
                  <a:schemeClr val="tx1"/>
                </a:solidFill>
              </a:rPr>
              <a:t>Identifying and managing risk entity wide to sustain and improve performance</a:t>
            </a:r>
          </a:p>
          <a:p>
            <a:pPr>
              <a:lnSpc>
                <a:spcPct val="80000"/>
              </a:lnSpc>
            </a:pPr>
            <a:endParaRPr lang="en-US" sz="2800" b="0" dirty="0">
              <a:solidFill>
                <a:schemeClr val="tx1"/>
              </a:solidFill>
            </a:endParaRPr>
          </a:p>
          <a:p>
            <a:pPr>
              <a:lnSpc>
                <a:spcPct val="80000"/>
              </a:lnSpc>
            </a:pPr>
            <a:r>
              <a:rPr lang="en-US" sz="2800" b="0" dirty="0">
                <a:solidFill>
                  <a:schemeClr val="tx1"/>
                </a:solidFill>
              </a:rPr>
              <a:t>Provides valuable direction, feedback and communication across all levels</a:t>
            </a:r>
          </a:p>
          <a:p>
            <a:pPr>
              <a:lnSpc>
                <a:spcPct val="80000"/>
              </a:lnSpc>
            </a:pPr>
            <a:endParaRPr lang="en-US" sz="2800" b="0" dirty="0">
              <a:solidFill>
                <a:schemeClr val="tx1"/>
              </a:solidFill>
            </a:endParaRPr>
          </a:p>
          <a:p>
            <a:pPr>
              <a:lnSpc>
                <a:spcPct val="80000"/>
              </a:lnSpc>
            </a:pPr>
            <a:r>
              <a:rPr lang="en-US" sz="2800" b="0" dirty="0">
                <a:solidFill>
                  <a:schemeClr val="tx1"/>
                </a:solidFill>
              </a:rPr>
              <a:t>Improving resource deployment based on an understanding of needs and priorities</a:t>
            </a:r>
          </a:p>
          <a:p>
            <a:pPr>
              <a:lnSpc>
                <a:spcPct val="80000"/>
              </a:lnSpc>
            </a:pPr>
            <a:endParaRPr lang="en-US" sz="2800" b="0" dirty="0">
              <a:solidFill>
                <a:schemeClr val="tx1"/>
              </a:solidFill>
            </a:endParaRPr>
          </a:p>
          <a:p>
            <a:pPr>
              <a:lnSpc>
                <a:spcPct val="80000"/>
              </a:lnSpc>
            </a:pPr>
            <a:r>
              <a:rPr lang="en-US" sz="2800" b="0" dirty="0">
                <a:solidFill>
                  <a:schemeClr val="tx1"/>
                </a:solidFill>
              </a:rPr>
              <a:t>Enables Council to be proactive rather than reactive to risk, particularly as the pace of change accelerates and the complexity of the operational environment increases</a:t>
            </a:r>
            <a:endParaRPr lang="en-AU" sz="3017" b="0" dirty="0"/>
          </a:p>
        </p:txBody>
      </p:sp>
      <p:sp>
        <p:nvSpPr>
          <p:cNvPr id="3" name="Rectangle 2">
            <a:extLst>
              <a:ext uri="{FF2B5EF4-FFF2-40B4-BE49-F238E27FC236}">
                <a16:creationId xmlns:a16="http://schemas.microsoft.com/office/drawing/2014/main" id="{79C8CF7E-2B61-4490-8CD7-2B15336C2CB5}"/>
              </a:ext>
            </a:extLst>
          </p:cNvPr>
          <p:cNvSpPr/>
          <p:nvPr/>
        </p:nvSpPr>
        <p:spPr>
          <a:xfrm>
            <a:off x="633591" y="397917"/>
            <a:ext cx="3980577" cy="595228"/>
          </a:xfrm>
          <a:prstGeom prst="rect">
            <a:avLst/>
          </a:prstGeom>
        </p:spPr>
        <p:txBody>
          <a:bodyPr wrap="none">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AU" sz="3268" b="0" i="0" u="none" strike="noStrike" kern="1200" cap="none" spc="0" normalizeH="0" baseline="0" noProof="0" dirty="0">
                <a:ln>
                  <a:noFill/>
                </a:ln>
                <a:solidFill>
                  <a:srgbClr val="0C2340"/>
                </a:solidFill>
                <a:effectLst/>
                <a:uLnTx/>
                <a:uFillTx/>
                <a:latin typeface="Arial (headings)"/>
                <a:ea typeface="+mn-ea"/>
                <a:cs typeface="+mn-cs"/>
              </a:rPr>
              <a:t>BENEFITS OF ERM</a:t>
            </a:r>
          </a:p>
        </p:txBody>
      </p:sp>
    </p:spTree>
    <p:extLst>
      <p:ext uri="{BB962C8B-B14F-4D97-AF65-F5344CB8AC3E}">
        <p14:creationId xmlns:p14="http://schemas.microsoft.com/office/powerpoint/2010/main" val="6075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1131"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48</a:t>
            </a:fld>
            <a:endParaRPr kumimoji="0" lang="en-GB" sz="1131" b="0" i="0" u="none" strike="noStrike" kern="1200" cap="none" spc="0" normalizeH="0" baseline="0" noProof="0" dirty="0">
              <a:ln>
                <a:noFill/>
              </a:ln>
              <a:solidFill>
                <a:srgbClr val="0C2340"/>
              </a:solidFill>
              <a:effectLst/>
              <a:uLnTx/>
              <a:uFillTx/>
              <a:latin typeface="Arial"/>
              <a:ea typeface="+mn-ea"/>
              <a:cs typeface="+mn-cs"/>
            </a:endParaRPr>
          </a:p>
        </p:txBody>
      </p:sp>
      <p:pic>
        <p:nvPicPr>
          <p:cNvPr id="3" name="Content Placeholder 2"/>
          <p:cNvPicPr>
            <a:picLocks noGrp="1" noChangeAspect="1"/>
          </p:cNvPicPr>
          <p:nvPr>
            <p:ph idx="1"/>
          </p:nvPr>
        </p:nvPicPr>
        <p:blipFill>
          <a:blip r:embed="rId3"/>
          <a:stretch>
            <a:fillRect/>
          </a:stretch>
        </p:blipFill>
        <p:spPr>
          <a:xfrm>
            <a:off x="2770982" y="1230708"/>
            <a:ext cx="7691179" cy="5764593"/>
          </a:xfrm>
          <a:prstGeom prst="rect">
            <a:avLst/>
          </a:prstGeom>
        </p:spPr>
      </p:pic>
      <p:sp>
        <p:nvSpPr>
          <p:cNvPr id="7" name="Rectangle 6">
            <a:extLst>
              <a:ext uri="{FF2B5EF4-FFF2-40B4-BE49-F238E27FC236}">
                <a16:creationId xmlns:a16="http://schemas.microsoft.com/office/drawing/2014/main" id="{611657FF-7EDA-4CCC-A520-1F8A86E8C3E6}"/>
              </a:ext>
            </a:extLst>
          </p:cNvPr>
          <p:cNvSpPr/>
          <p:nvPr/>
        </p:nvSpPr>
        <p:spPr>
          <a:xfrm>
            <a:off x="438891" y="437562"/>
            <a:ext cx="4003019" cy="595228"/>
          </a:xfrm>
          <a:prstGeom prst="rect">
            <a:avLst/>
          </a:prstGeom>
        </p:spPr>
        <p:txBody>
          <a:bodyPr wrap="none">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AU" sz="3268" b="0" i="0" u="none" strike="noStrike" kern="1200" cap="none" spc="0" normalizeH="0" baseline="0" noProof="0" dirty="0">
                <a:ln>
                  <a:noFill/>
                </a:ln>
                <a:solidFill>
                  <a:srgbClr val="0C2340"/>
                </a:solidFill>
                <a:effectLst/>
                <a:uLnTx/>
                <a:uFillTx/>
                <a:latin typeface="Arial (headings)"/>
                <a:ea typeface="+mn-ea"/>
                <a:cs typeface="+mn-cs"/>
              </a:rPr>
              <a:t>ERM FRAMEWORK</a:t>
            </a:r>
          </a:p>
        </p:txBody>
      </p:sp>
    </p:spTree>
    <p:extLst>
      <p:ext uri="{BB962C8B-B14F-4D97-AF65-F5344CB8AC3E}">
        <p14:creationId xmlns:p14="http://schemas.microsoft.com/office/powerpoint/2010/main" val="3374708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1131"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49</a:t>
            </a:fld>
            <a:endParaRPr kumimoji="0" lang="en-GB" sz="1131" b="0" i="0" u="none" strike="noStrike" kern="1200" cap="none" spc="0" normalizeH="0" baseline="0" noProof="0" dirty="0">
              <a:ln>
                <a:noFill/>
              </a:ln>
              <a:solidFill>
                <a:srgbClr val="0C2340"/>
              </a:solidFill>
              <a:effectLst/>
              <a:uLnTx/>
              <a:uFillTx/>
              <a:latin typeface="Arial"/>
              <a:ea typeface="+mn-ea"/>
              <a:cs typeface="+mn-cs"/>
            </a:endParaRPr>
          </a:p>
        </p:txBody>
      </p:sp>
      <p:sp>
        <p:nvSpPr>
          <p:cNvPr id="3" name="Content Placeholder 2"/>
          <p:cNvSpPr>
            <a:spLocks noGrp="1"/>
          </p:cNvSpPr>
          <p:nvPr>
            <p:ph idx="1"/>
          </p:nvPr>
        </p:nvSpPr>
        <p:spPr/>
        <p:txBody>
          <a:bodyPr/>
          <a:lstStyle/>
          <a:p>
            <a:pPr marL="0" indent="0">
              <a:buNone/>
            </a:pPr>
            <a:r>
              <a:rPr lang="en-AU" dirty="0">
                <a:solidFill>
                  <a:schemeClr val="tx1"/>
                </a:solidFill>
              </a:rPr>
              <a:t>Review of risk registers – </a:t>
            </a:r>
          </a:p>
          <a:p>
            <a:endParaRPr lang="en-AU" dirty="0"/>
          </a:p>
          <a:p>
            <a:endParaRPr lang="en-AU" dirty="0"/>
          </a:p>
          <a:p>
            <a:endParaRPr lang="en-AU" dirty="0"/>
          </a:p>
          <a:p>
            <a:endParaRPr lang="en-AU" dirty="0"/>
          </a:p>
          <a:p>
            <a:pPr marL="0" indent="0">
              <a:buNone/>
            </a:pPr>
            <a:endParaRPr lang="en-AU" dirty="0"/>
          </a:p>
        </p:txBody>
      </p:sp>
      <p:sp>
        <p:nvSpPr>
          <p:cNvPr id="7" name="TextBox 6"/>
          <p:cNvSpPr txBox="1"/>
          <p:nvPr/>
        </p:nvSpPr>
        <p:spPr>
          <a:xfrm>
            <a:off x="633590" y="4654274"/>
            <a:ext cx="8474403" cy="2549897"/>
          </a:xfrm>
          <a:prstGeom prst="rect">
            <a:avLst/>
          </a:prstGeom>
          <a:noFill/>
        </p:spPr>
        <p:txBody>
          <a:bodyPr wrap="square" lIns="113141" tIns="113141" rIns="113141" bIns="113141" rtlCol="0" anchor="ctr" anchorCtr="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AU" sz="2514" b="0" i="0" u="none" strike="noStrike" kern="1200" cap="none" spc="0" normalizeH="0" baseline="0" noProof="0" dirty="0">
                <a:ln>
                  <a:noFill/>
                </a:ln>
                <a:solidFill>
                  <a:srgbClr val="0C2340"/>
                </a:solidFill>
                <a:effectLst/>
                <a:uLnTx/>
                <a:uFillTx/>
                <a:latin typeface="Arial"/>
                <a:ea typeface="+mn-ea"/>
                <a:cs typeface="+mn-cs"/>
              </a:rPr>
              <a:t>Example risks–</a:t>
            </a:r>
          </a:p>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en-AU" sz="2514" b="0" i="0" u="none" strike="noStrike" kern="1200" cap="none" spc="0" normalizeH="0" baseline="0" noProof="0" dirty="0">
              <a:ln>
                <a:noFill/>
              </a:ln>
              <a:solidFill>
                <a:srgbClr val="0C2340"/>
              </a:solidFill>
              <a:effectLst/>
              <a:uLnTx/>
              <a:uFillTx/>
              <a:latin typeface="Arial"/>
              <a:ea typeface="+mn-ea"/>
              <a:cs typeface="+mn-cs"/>
            </a:endParaRPr>
          </a:p>
          <a:p>
            <a:pPr marL="215530" marR="0" lvl="0" indent="-215530" algn="l" defTabSz="104305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514" b="0" i="0" u="none" strike="noStrike" kern="1200" cap="none" spc="0" normalizeH="0" baseline="0" noProof="0" dirty="0">
                <a:ln>
                  <a:noFill/>
                </a:ln>
                <a:solidFill>
                  <a:srgbClr val="0C2340"/>
                </a:solidFill>
                <a:effectLst/>
                <a:uLnTx/>
                <a:uFillTx/>
                <a:latin typeface="Arial"/>
                <a:ea typeface="+mn-ea"/>
                <a:cs typeface="+mn-cs"/>
              </a:rPr>
              <a:t>Disaster event</a:t>
            </a:r>
          </a:p>
          <a:p>
            <a:pPr marL="215530" marR="0" lvl="0" indent="-215530" algn="l" defTabSz="104305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514" b="0" i="0" u="none" strike="noStrike" kern="1200" cap="none" spc="0" normalizeH="0" baseline="0" noProof="0" dirty="0">
                <a:ln>
                  <a:noFill/>
                </a:ln>
                <a:solidFill>
                  <a:srgbClr val="0C2340"/>
                </a:solidFill>
                <a:effectLst/>
                <a:uLnTx/>
                <a:uFillTx/>
                <a:latin typeface="Arial"/>
                <a:ea typeface="+mn-ea"/>
                <a:cs typeface="+mn-cs"/>
              </a:rPr>
              <a:t>Business impact event</a:t>
            </a:r>
          </a:p>
          <a:p>
            <a:pPr marL="215530" marR="0" lvl="0" indent="-215530" algn="l" defTabSz="104305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514" b="0" i="0" u="none" strike="noStrike" kern="1200" cap="none" spc="0" normalizeH="0" baseline="0" noProof="0" dirty="0">
                <a:ln>
                  <a:noFill/>
                </a:ln>
                <a:solidFill>
                  <a:srgbClr val="0C2340"/>
                </a:solidFill>
                <a:effectLst/>
                <a:uLnTx/>
                <a:uFillTx/>
                <a:latin typeface="Arial"/>
                <a:ea typeface="+mn-ea"/>
                <a:cs typeface="+mn-cs"/>
              </a:rPr>
              <a:t>Critical Infrastructure failure</a:t>
            </a:r>
          </a:p>
          <a:p>
            <a:pPr marL="215530" marR="0" lvl="0" indent="-215530" algn="l" defTabSz="104305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514" b="0" i="0" u="none" strike="noStrike" kern="1200" cap="none" spc="0" normalizeH="0" baseline="0" noProof="0" dirty="0">
                <a:ln>
                  <a:noFill/>
                </a:ln>
                <a:solidFill>
                  <a:srgbClr val="0C2340"/>
                </a:solidFill>
                <a:effectLst/>
                <a:uLnTx/>
                <a:uFillTx/>
                <a:latin typeface="Arial"/>
                <a:ea typeface="+mn-ea"/>
                <a:cs typeface="+mn-cs"/>
              </a:rPr>
              <a:t>Financial management</a:t>
            </a:r>
          </a:p>
        </p:txBody>
      </p:sp>
      <p:pic>
        <p:nvPicPr>
          <p:cNvPr id="9" name="Picture 8"/>
          <p:cNvPicPr>
            <a:picLocks noChangeAspect="1"/>
          </p:cNvPicPr>
          <p:nvPr/>
        </p:nvPicPr>
        <p:blipFill>
          <a:blip r:embed="rId3"/>
          <a:stretch>
            <a:fillRect/>
          </a:stretch>
        </p:blipFill>
        <p:spPr>
          <a:xfrm>
            <a:off x="661719" y="2317086"/>
            <a:ext cx="12145878" cy="1811642"/>
          </a:xfrm>
          <a:prstGeom prst="rect">
            <a:avLst/>
          </a:prstGeom>
        </p:spPr>
      </p:pic>
      <p:sp>
        <p:nvSpPr>
          <p:cNvPr id="8" name="Rectangle 7">
            <a:extLst>
              <a:ext uri="{FF2B5EF4-FFF2-40B4-BE49-F238E27FC236}">
                <a16:creationId xmlns:a16="http://schemas.microsoft.com/office/drawing/2014/main" id="{33708A81-6217-437C-9159-9DD6E407BA5A}"/>
              </a:ext>
            </a:extLst>
          </p:cNvPr>
          <p:cNvSpPr/>
          <p:nvPr/>
        </p:nvSpPr>
        <p:spPr>
          <a:xfrm>
            <a:off x="514837" y="495738"/>
            <a:ext cx="4781886" cy="595228"/>
          </a:xfrm>
          <a:prstGeom prst="rect">
            <a:avLst/>
          </a:prstGeom>
        </p:spPr>
        <p:txBody>
          <a:bodyPr wrap="none">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AU" sz="3268" b="0" i="0" u="none" strike="noStrike" kern="1200" cap="none" spc="0" normalizeH="0" baseline="0" noProof="0" dirty="0">
                <a:ln>
                  <a:noFill/>
                </a:ln>
                <a:solidFill>
                  <a:srgbClr val="0C2340"/>
                </a:solidFill>
                <a:effectLst/>
                <a:uLnTx/>
                <a:uFillTx/>
                <a:latin typeface="Arial (headings)"/>
                <a:ea typeface="+mn-ea"/>
                <a:cs typeface="+mn-cs"/>
              </a:rPr>
              <a:t>TIMELY REMINDER …..</a:t>
            </a:r>
          </a:p>
        </p:txBody>
      </p:sp>
    </p:spTree>
    <p:extLst>
      <p:ext uri="{BB962C8B-B14F-4D97-AF65-F5344CB8AC3E}">
        <p14:creationId xmlns:p14="http://schemas.microsoft.com/office/powerpoint/2010/main" val="1277200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AB16-57CC-4A00-80F7-923EA9EABBFB}"/>
              </a:ext>
            </a:extLst>
          </p:cNvPr>
          <p:cNvSpPr>
            <a:spLocks noGrp="1"/>
          </p:cNvSpPr>
          <p:nvPr>
            <p:ph type="title"/>
          </p:nvPr>
        </p:nvSpPr>
        <p:spPr/>
        <p:txBody>
          <a:bodyPr/>
          <a:lstStyle/>
          <a:p>
            <a:pPr algn="l"/>
            <a:r>
              <a:rPr lang="en-AU" dirty="0"/>
              <a:t>Bureau of Meteorology summer outlook  </a:t>
            </a:r>
          </a:p>
        </p:txBody>
      </p:sp>
      <p:sp>
        <p:nvSpPr>
          <p:cNvPr id="3" name="Content Placeholder 2">
            <a:extLst>
              <a:ext uri="{FF2B5EF4-FFF2-40B4-BE49-F238E27FC236}">
                <a16:creationId xmlns:a16="http://schemas.microsoft.com/office/drawing/2014/main" id="{D559A73D-776D-4E9E-9AC1-C41C740D7558}"/>
              </a:ext>
            </a:extLst>
          </p:cNvPr>
          <p:cNvSpPr>
            <a:spLocks noGrp="1"/>
          </p:cNvSpPr>
          <p:nvPr>
            <p:ph idx="1"/>
          </p:nvPr>
        </p:nvSpPr>
        <p:spPr/>
        <p:txBody>
          <a:bodyPr/>
          <a:lstStyle/>
          <a:p>
            <a:pPr marL="0" indent="0">
              <a:buNone/>
            </a:pPr>
            <a:endParaRPr lang="en-AU" dirty="0">
              <a:hlinkClick r:id="rId2"/>
            </a:endParaRPr>
          </a:p>
          <a:p>
            <a:pPr marL="0" indent="0">
              <a:buNone/>
            </a:pPr>
            <a:endParaRPr lang="en-AU" dirty="0">
              <a:hlinkClick r:id="rId2"/>
            </a:endParaRPr>
          </a:p>
          <a:p>
            <a:pPr marL="0" indent="0">
              <a:buNone/>
            </a:pPr>
            <a:endParaRPr lang="en-AU" dirty="0">
              <a:hlinkClick r:id="rId2"/>
            </a:endParaRPr>
          </a:p>
          <a:p>
            <a:pPr marL="0" indent="0">
              <a:buNone/>
            </a:pPr>
            <a:endParaRPr lang="en-AU" dirty="0">
              <a:hlinkClick r:id="rId2"/>
            </a:endParaRPr>
          </a:p>
          <a:p>
            <a:pPr marL="0" indent="0">
              <a:buNone/>
            </a:pPr>
            <a:endParaRPr lang="en-AU" dirty="0">
              <a:hlinkClick r:id="rId2"/>
            </a:endParaRPr>
          </a:p>
          <a:p>
            <a:pPr marL="0" indent="0">
              <a:buNone/>
            </a:pPr>
            <a:endParaRPr lang="en-AU" dirty="0">
              <a:hlinkClick r:id="rId2"/>
            </a:endParaRPr>
          </a:p>
          <a:p>
            <a:pPr marL="0" indent="0">
              <a:buNone/>
            </a:pPr>
            <a:endParaRPr lang="en-AU" dirty="0">
              <a:hlinkClick r:id="rId2"/>
            </a:endParaRPr>
          </a:p>
          <a:p>
            <a:pPr marL="0" indent="0">
              <a:buNone/>
            </a:pPr>
            <a:endParaRPr lang="en-AU" dirty="0">
              <a:hlinkClick r:id="rId2"/>
            </a:endParaRPr>
          </a:p>
          <a:p>
            <a:pPr marL="0" indent="0" algn="ctr">
              <a:buNone/>
            </a:pPr>
            <a:r>
              <a:rPr lang="en-AU" dirty="0">
                <a:hlinkClick r:id="rId2"/>
              </a:rPr>
              <a:t>BOM outlook </a:t>
            </a:r>
            <a:endParaRPr lang="en-AU" dirty="0"/>
          </a:p>
          <a:p>
            <a:pPr marL="0" indent="0" algn="ctr">
              <a:buNone/>
            </a:pPr>
            <a:endParaRPr lang="en-AU" dirty="0"/>
          </a:p>
        </p:txBody>
      </p:sp>
      <p:pic>
        <p:nvPicPr>
          <p:cNvPr id="4" name="Picture 3">
            <a:extLst>
              <a:ext uri="{FF2B5EF4-FFF2-40B4-BE49-F238E27FC236}">
                <a16:creationId xmlns:a16="http://schemas.microsoft.com/office/drawing/2014/main" id="{C1C084C3-55FD-4A28-A76E-D02109349C4D}"/>
              </a:ext>
            </a:extLst>
          </p:cNvPr>
          <p:cNvPicPr>
            <a:picLocks noChangeAspect="1"/>
          </p:cNvPicPr>
          <p:nvPr/>
        </p:nvPicPr>
        <p:blipFill>
          <a:blip r:embed="rId3"/>
          <a:stretch>
            <a:fillRect/>
          </a:stretch>
        </p:blipFill>
        <p:spPr>
          <a:xfrm>
            <a:off x="2669393" y="1377461"/>
            <a:ext cx="7992855" cy="4218625"/>
          </a:xfrm>
          <a:prstGeom prst="rect">
            <a:avLst/>
          </a:prstGeom>
        </p:spPr>
      </p:pic>
    </p:spTree>
    <p:extLst>
      <p:ext uri="{BB962C8B-B14F-4D97-AF65-F5344CB8AC3E}">
        <p14:creationId xmlns:p14="http://schemas.microsoft.com/office/powerpoint/2010/main" val="4236541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p:txBody>
          <a:bodyPr/>
          <a:lstStyle/>
          <a:p>
            <a:pPr marL="0" indent="0">
              <a:buNone/>
            </a:pPr>
            <a:r>
              <a:rPr lang="en-AU" sz="3017" dirty="0">
                <a:solidFill>
                  <a:schemeClr val="tx1"/>
                </a:solidFill>
              </a:rPr>
              <a:t>What is risk?</a:t>
            </a:r>
          </a:p>
          <a:p>
            <a:pPr marL="0" indent="0">
              <a:buNone/>
            </a:pPr>
            <a:endParaRPr lang="en-AU" sz="3017" dirty="0">
              <a:solidFill>
                <a:schemeClr val="tx1"/>
              </a:solidFill>
            </a:endParaRPr>
          </a:p>
          <a:p>
            <a:pPr marL="455007" lvl="3" indent="0">
              <a:buNone/>
            </a:pPr>
            <a:r>
              <a:rPr lang="en-AU" sz="3017" dirty="0">
                <a:solidFill>
                  <a:schemeClr val="tx1"/>
                </a:solidFill>
              </a:rPr>
              <a:t>AS/ISO 31000:2018 “Risk management – Guidelines”</a:t>
            </a:r>
          </a:p>
          <a:p>
            <a:pPr marL="455007" lvl="3" indent="0">
              <a:buNone/>
            </a:pPr>
            <a:endParaRPr lang="en-AU" sz="3017" dirty="0">
              <a:solidFill>
                <a:schemeClr val="tx1"/>
              </a:solidFill>
            </a:endParaRPr>
          </a:p>
          <a:p>
            <a:pPr marL="364873" lvl="7" indent="0">
              <a:buNone/>
            </a:pPr>
            <a:r>
              <a:rPr lang="en-AU" sz="4023" dirty="0"/>
              <a:t>“effect of uncertainty on objectives”</a:t>
            </a:r>
          </a:p>
          <a:p>
            <a:endParaRPr lang="en-AU" sz="3017" dirty="0"/>
          </a:p>
          <a:p>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1131"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50</a:t>
            </a:fld>
            <a:endParaRPr kumimoji="0" lang="en-GB" sz="1131" b="0" i="0" u="none" strike="noStrike" kern="1200" cap="none" spc="0" normalizeH="0" baseline="0" noProof="0" dirty="0">
              <a:ln>
                <a:noFill/>
              </a:ln>
              <a:solidFill>
                <a:srgbClr val="0C2340"/>
              </a:solidFill>
              <a:effectLst/>
              <a:uLnTx/>
              <a:uFillTx/>
              <a:latin typeface="Arial"/>
              <a:ea typeface="+mn-ea"/>
              <a:cs typeface="+mn-cs"/>
            </a:endParaRPr>
          </a:p>
        </p:txBody>
      </p:sp>
      <p:sp>
        <p:nvSpPr>
          <p:cNvPr id="7" name="Text Box 9">
            <a:extLst>
              <a:ext uri="{FF2B5EF4-FFF2-40B4-BE49-F238E27FC236}">
                <a16:creationId xmlns:a16="http://schemas.microsoft.com/office/drawing/2014/main" id="{688BD1DB-7BB4-42BF-8256-B0E3F5E45F8C}"/>
              </a:ext>
            </a:extLst>
          </p:cNvPr>
          <p:cNvSpPr txBox="1">
            <a:spLocks noChangeArrowheads="1"/>
          </p:cNvSpPr>
          <p:nvPr/>
        </p:nvSpPr>
        <p:spPr bwMode="auto">
          <a:xfrm>
            <a:off x="633590" y="4557405"/>
            <a:ext cx="11711211" cy="244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1950" indent="-276225">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pPr marL="361950" marR="0" lvl="0" indent="-276225" algn="l" defTabSz="1043056" rtl="0" eaLnBrk="1" fontAlgn="auto" latinLnBrk="0" hangingPunct="1">
              <a:lnSpc>
                <a:spcPct val="100000"/>
              </a:lnSpc>
              <a:spcBef>
                <a:spcPts val="0"/>
              </a:spcBef>
              <a:spcAft>
                <a:spcPts val="0"/>
              </a:spcAft>
              <a:buClrTx/>
              <a:buSzTx/>
              <a:buFontTx/>
              <a:buNone/>
              <a:tabLst/>
              <a:defRPr/>
            </a:pPr>
            <a:endParaRPr kumimoji="0" lang="en-AU" sz="2514" b="0" i="0" u="none" strike="noStrike" kern="1200" cap="none" spc="0" normalizeH="0" baseline="0" noProof="0" dirty="0">
              <a:ln>
                <a:noFill/>
              </a:ln>
              <a:solidFill>
                <a:srgbClr val="0C2340"/>
              </a:solidFill>
              <a:effectLst/>
              <a:uLnTx/>
              <a:uFillTx/>
              <a:latin typeface="Arial" charset="0"/>
              <a:ea typeface="+mn-ea"/>
              <a:cs typeface="+mn-cs"/>
            </a:endParaRPr>
          </a:p>
          <a:p>
            <a:pPr marL="431060" marR="0" lvl="0" indent="-431060" algn="l" defTabSz="1043056" rtl="0" eaLnBrk="1" fontAlgn="auto" latinLnBrk="0" hangingPunct="1">
              <a:lnSpc>
                <a:spcPct val="100000"/>
              </a:lnSpc>
              <a:spcBef>
                <a:spcPct val="20000"/>
              </a:spcBef>
              <a:spcAft>
                <a:spcPts val="0"/>
              </a:spcAft>
              <a:buClr>
                <a:srgbClr val="FFFFFF"/>
              </a:buClr>
              <a:buSzTx/>
              <a:buFontTx/>
              <a:buNone/>
              <a:tabLst/>
              <a:defRPr/>
            </a:pPr>
            <a:r>
              <a:rPr kumimoji="0" lang="en-AU" sz="3017" b="0" i="1" u="none" strike="noStrike" kern="0" cap="none" spc="0" normalizeH="0" baseline="0" noProof="0" dirty="0">
                <a:ln>
                  <a:noFill/>
                </a:ln>
                <a:solidFill>
                  <a:srgbClr val="0C2340"/>
                </a:solidFill>
                <a:effectLst/>
                <a:uLnTx/>
                <a:uFillTx/>
                <a:latin typeface="Arial"/>
                <a:ea typeface="+mn-ea"/>
                <a:cs typeface="+mn-cs"/>
              </a:rPr>
              <a:t>“Risk is just a chance of something happening”</a:t>
            </a:r>
          </a:p>
          <a:p>
            <a:pPr marL="45256" marR="0" lvl="0" indent="-431060" algn="l" defTabSz="1043056" rtl="0" eaLnBrk="1" fontAlgn="auto" latinLnBrk="0" hangingPunct="1">
              <a:lnSpc>
                <a:spcPct val="100000"/>
              </a:lnSpc>
              <a:spcBef>
                <a:spcPct val="20000"/>
              </a:spcBef>
              <a:spcAft>
                <a:spcPts val="0"/>
              </a:spcAft>
              <a:buClr>
                <a:srgbClr val="FFFFFF"/>
              </a:buClr>
              <a:buSzTx/>
              <a:buFontTx/>
              <a:buNone/>
              <a:tabLst/>
              <a:defRPr/>
            </a:pPr>
            <a:r>
              <a:rPr kumimoji="0" lang="en-AU" sz="3017" b="0" i="1" u="none" strike="noStrike" kern="0" cap="none" spc="0" normalizeH="0" baseline="0" noProof="0" dirty="0">
                <a:ln>
                  <a:noFill/>
                </a:ln>
                <a:solidFill>
                  <a:srgbClr val="0C2340"/>
                </a:solidFill>
                <a:effectLst/>
                <a:uLnTx/>
                <a:uFillTx/>
                <a:latin typeface="Arial"/>
                <a:ea typeface="+mn-ea"/>
                <a:cs typeface="+mn-cs"/>
              </a:rPr>
              <a:t>“A possible event/incident that, if it occurs, will have an impact on objectives”</a:t>
            </a:r>
          </a:p>
          <a:p>
            <a:pPr marL="361950" marR="0" lvl="0" indent="-276225" algn="l" defTabSz="1043056" rtl="0" eaLnBrk="1" fontAlgn="auto" latinLnBrk="0" hangingPunct="1">
              <a:lnSpc>
                <a:spcPct val="100000"/>
              </a:lnSpc>
              <a:spcBef>
                <a:spcPts val="0"/>
              </a:spcBef>
              <a:spcAft>
                <a:spcPts val="0"/>
              </a:spcAft>
              <a:buClrTx/>
              <a:buSzTx/>
              <a:buFontTx/>
              <a:buNone/>
              <a:tabLst/>
              <a:defRPr/>
            </a:pPr>
            <a:endParaRPr kumimoji="0" lang="en-AU" sz="2514" b="0" i="0" u="none" strike="noStrike" kern="1200" cap="none" spc="0" normalizeH="0" baseline="0" noProof="0" dirty="0">
              <a:ln>
                <a:noFill/>
              </a:ln>
              <a:solidFill>
                <a:srgbClr val="0C2340"/>
              </a:solidFill>
              <a:effectLst/>
              <a:uLnTx/>
              <a:uFillTx/>
              <a:latin typeface="Arial" charset="0"/>
              <a:ea typeface="+mn-ea"/>
              <a:cs typeface="+mn-cs"/>
            </a:endParaRPr>
          </a:p>
        </p:txBody>
      </p:sp>
      <p:sp>
        <p:nvSpPr>
          <p:cNvPr id="9" name="Rectangle 8">
            <a:extLst>
              <a:ext uri="{FF2B5EF4-FFF2-40B4-BE49-F238E27FC236}">
                <a16:creationId xmlns:a16="http://schemas.microsoft.com/office/drawing/2014/main" id="{D2C691EF-C606-4A06-955F-A88F7845D60B}"/>
              </a:ext>
            </a:extLst>
          </p:cNvPr>
          <p:cNvSpPr/>
          <p:nvPr/>
        </p:nvSpPr>
        <p:spPr>
          <a:xfrm>
            <a:off x="491088" y="480716"/>
            <a:ext cx="6438429" cy="595228"/>
          </a:xfrm>
          <a:prstGeom prst="rect">
            <a:avLst/>
          </a:prstGeom>
        </p:spPr>
        <p:txBody>
          <a:bodyPr wrap="none">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AU" sz="3268" b="0" i="0" u="none" strike="noStrike" kern="1200" cap="none" spc="0" normalizeH="0" baseline="0" noProof="0" dirty="0">
                <a:ln>
                  <a:noFill/>
                </a:ln>
                <a:solidFill>
                  <a:srgbClr val="0C2340"/>
                </a:solidFill>
                <a:effectLst/>
                <a:uLnTx/>
                <a:uFillTx/>
                <a:latin typeface="Arial (headings)"/>
                <a:ea typeface="+mn-ea"/>
                <a:cs typeface="+mn-cs"/>
              </a:rPr>
              <a:t>RISK MANAGEMENT PROCESS</a:t>
            </a:r>
          </a:p>
        </p:txBody>
      </p:sp>
    </p:spTree>
    <p:extLst>
      <p:ext uri="{BB962C8B-B14F-4D97-AF65-F5344CB8AC3E}">
        <p14:creationId xmlns:p14="http://schemas.microsoft.com/office/powerpoint/2010/main" val="1976101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1131"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51</a:t>
            </a:fld>
            <a:endParaRPr kumimoji="0" lang="en-GB" sz="1131" b="0" i="0" u="none" strike="noStrike" kern="1200" cap="none" spc="0" normalizeH="0" baseline="0" noProof="0" dirty="0">
              <a:ln>
                <a:noFill/>
              </a:ln>
              <a:solidFill>
                <a:srgbClr val="0C2340"/>
              </a:solidFill>
              <a:effectLst/>
              <a:uLnTx/>
              <a:uFillTx/>
              <a:latin typeface="Arial"/>
              <a:ea typeface="+mn-ea"/>
              <a:cs typeface="+mn-cs"/>
            </a:endParaRPr>
          </a:p>
        </p:txBody>
      </p:sp>
      <p:sp>
        <p:nvSpPr>
          <p:cNvPr id="3" name="Content Placeholder 2"/>
          <p:cNvSpPr>
            <a:spLocks noGrp="1"/>
          </p:cNvSpPr>
          <p:nvPr>
            <p:ph idx="1"/>
          </p:nvPr>
        </p:nvSpPr>
        <p:spPr/>
        <p:txBody>
          <a:bodyPr/>
          <a:lstStyle/>
          <a:p>
            <a:endParaRPr lang="en-AU" dirty="0"/>
          </a:p>
          <a:p>
            <a:endParaRPr lang="en-AU" dirty="0"/>
          </a:p>
          <a:p>
            <a:endParaRPr lang="en-AU" dirty="0"/>
          </a:p>
          <a:p>
            <a:endParaRPr lang="en-AU" dirty="0"/>
          </a:p>
          <a:p>
            <a:pPr marL="0" indent="0">
              <a:buNone/>
            </a:pPr>
            <a:endParaRPr lang="en-AU" dirty="0"/>
          </a:p>
        </p:txBody>
      </p:sp>
      <p:sp>
        <p:nvSpPr>
          <p:cNvPr id="11" name="Down Arrow 10"/>
          <p:cNvSpPr/>
          <p:nvPr/>
        </p:nvSpPr>
        <p:spPr>
          <a:xfrm>
            <a:off x="8443828" y="3251996"/>
            <a:ext cx="609243" cy="63181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43056" rtl="0" eaLnBrk="1" fontAlgn="auto" latinLnBrk="0" hangingPunct="1">
              <a:lnSpc>
                <a:spcPct val="100000"/>
              </a:lnSpc>
              <a:spcBef>
                <a:spcPts val="0"/>
              </a:spcBef>
              <a:spcAft>
                <a:spcPts val="0"/>
              </a:spcAft>
              <a:buClrTx/>
              <a:buSzTx/>
              <a:buFontTx/>
              <a:buNone/>
              <a:tabLst/>
              <a:defRPr/>
            </a:pPr>
            <a:endParaRPr kumimoji="0" lang="en-AU" sz="1383"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extBox 13"/>
          <p:cNvSpPr txBox="1"/>
          <p:nvPr/>
        </p:nvSpPr>
        <p:spPr>
          <a:xfrm>
            <a:off x="6164048" y="6049223"/>
            <a:ext cx="6081378" cy="1002293"/>
          </a:xfrm>
          <a:prstGeom prst="rect">
            <a:avLst/>
          </a:prstGeom>
          <a:solidFill>
            <a:schemeClr val="bg1"/>
          </a:solidFill>
        </p:spPr>
        <p:txBody>
          <a:bodyPr wrap="square" lIns="113141" tIns="113141" rIns="113141" bIns="113141" rtlCol="0" anchor="ctr" anchorCtr="0">
            <a:spAutoFit/>
          </a:bodyPr>
          <a:lstStyle/>
          <a:p>
            <a:pPr marL="215530" marR="0" lvl="0" indent="-215530" algn="l" defTabSz="104305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0C2340"/>
                </a:solidFill>
                <a:effectLst/>
                <a:uLnTx/>
                <a:uFillTx/>
                <a:latin typeface="Arial"/>
                <a:ea typeface="+mn-ea"/>
                <a:cs typeface="+mn-cs"/>
              </a:rPr>
              <a:t>What are we already doing?</a:t>
            </a:r>
          </a:p>
          <a:p>
            <a:pPr marL="215530" marR="0" lvl="0" indent="-215530" algn="l" defTabSz="104305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0C2340"/>
                </a:solidFill>
                <a:effectLst/>
                <a:uLnTx/>
                <a:uFillTx/>
                <a:latin typeface="Arial"/>
                <a:ea typeface="+mn-ea"/>
                <a:cs typeface="+mn-cs"/>
              </a:rPr>
              <a:t>What else could we be doing?</a:t>
            </a:r>
          </a:p>
        </p:txBody>
      </p:sp>
      <p:pic>
        <p:nvPicPr>
          <p:cNvPr id="15" name="Picture 14"/>
          <p:cNvPicPr>
            <a:picLocks noChangeAspect="1"/>
          </p:cNvPicPr>
          <p:nvPr/>
        </p:nvPicPr>
        <p:blipFill>
          <a:blip r:embed="rId3"/>
          <a:stretch>
            <a:fillRect/>
          </a:stretch>
        </p:blipFill>
        <p:spPr>
          <a:xfrm>
            <a:off x="710244" y="1362495"/>
            <a:ext cx="12086103" cy="1763902"/>
          </a:xfrm>
          <a:prstGeom prst="rect">
            <a:avLst/>
          </a:prstGeom>
        </p:spPr>
      </p:pic>
      <p:pic>
        <p:nvPicPr>
          <p:cNvPr id="17" name="Picture 16"/>
          <p:cNvPicPr>
            <a:picLocks noChangeAspect="1"/>
          </p:cNvPicPr>
          <p:nvPr/>
        </p:nvPicPr>
        <p:blipFill>
          <a:blip r:embed="rId4"/>
          <a:stretch>
            <a:fillRect/>
          </a:stretch>
        </p:blipFill>
        <p:spPr>
          <a:xfrm>
            <a:off x="3618075" y="3993360"/>
            <a:ext cx="9178271" cy="2097890"/>
          </a:xfrm>
          <a:prstGeom prst="rect">
            <a:avLst/>
          </a:prstGeom>
        </p:spPr>
      </p:pic>
    </p:spTree>
    <p:extLst>
      <p:ext uri="{BB962C8B-B14F-4D97-AF65-F5344CB8AC3E}">
        <p14:creationId xmlns:p14="http://schemas.microsoft.com/office/powerpoint/2010/main" val="2580052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3"/>
          <p:cNvSpPr>
            <a:spLocks noGrp="1"/>
          </p:cNvSpPr>
          <p:nvPr>
            <p:ph idx="1"/>
          </p:nvPr>
        </p:nvSpPr>
        <p:spPr>
          <a:xfrm>
            <a:off x="635352" y="1306286"/>
            <a:ext cx="12036475" cy="6439653"/>
          </a:xfrm>
        </p:spPr>
        <p:txBody>
          <a:bodyPr/>
          <a:lstStyle/>
          <a:p>
            <a:pPr marL="0" indent="0">
              <a:buNone/>
            </a:pPr>
            <a:r>
              <a:rPr lang="en-AU" sz="2800" dirty="0">
                <a:solidFill>
                  <a:schemeClr val="tx1"/>
                </a:solidFill>
              </a:rPr>
              <a:t>Examples of some changes/affects on controls for consideration –</a:t>
            </a:r>
          </a:p>
          <a:p>
            <a:pPr marL="0" indent="0">
              <a:buNone/>
            </a:pPr>
            <a:endParaRPr lang="en-AU" sz="2800" b="0" dirty="0">
              <a:solidFill>
                <a:schemeClr val="tx1"/>
              </a:solidFill>
            </a:endParaRPr>
          </a:p>
          <a:p>
            <a:r>
              <a:rPr lang="en-AU" sz="2800" b="0" dirty="0">
                <a:solidFill>
                  <a:schemeClr val="tx1"/>
                </a:solidFill>
              </a:rPr>
              <a:t>Employee wellbeing</a:t>
            </a:r>
          </a:p>
          <a:p>
            <a:r>
              <a:rPr lang="en-AU" sz="2800" b="0" dirty="0">
                <a:solidFill>
                  <a:schemeClr val="tx1"/>
                </a:solidFill>
              </a:rPr>
              <a:t>Workplace and home strategies continue</a:t>
            </a:r>
          </a:p>
          <a:p>
            <a:r>
              <a:rPr lang="en-AU" sz="2800" b="0" dirty="0">
                <a:solidFill>
                  <a:schemeClr val="tx1"/>
                </a:solidFill>
              </a:rPr>
              <a:t>Disaster event management</a:t>
            </a:r>
          </a:p>
          <a:p>
            <a:r>
              <a:rPr lang="en-AU" sz="2800" b="0" dirty="0">
                <a:solidFill>
                  <a:schemeClr val="tx1"/>
                </a:solidFill>
              </a:rPr>
              <a:t>Impacts of changing economy</a:t>
            </a:r>
          </a:p>
          <a:p>
            <a:r>
              <a:rPr lang="en-AU" sz="2800" b="0" dirty="0">
                <a:solidFill>
                  <a:schemeClr val="tx1"/>
                </a:solidFill>
              </a:rPr>
              <a:t>Supply chain implications</a:t>
            </a:r>
          </a:p>
          <a:p>
            <a:r>
              <a:rPr lang="en-AU" sz="2800" b="0" dirty="0">
                <a:solidFill>
                  <a:schemeClr val="tx1"/>
                </a:solidFill>
              </a:rPr>
              <a:t>Challenges with contractors meeting obligations</a:t>
            </a:r>
          </a:p>
          <a:p>
            <a:r>
              <a:rPr lang="en-AU" sz="2800" b="0" dirty="0">
                <a:solidFill>
                  <a:schemeClr val="tx1"/>
                </a:solidFill>
              </a:rPr>
              <a:t>Challenges to continue to deliver Council essential services</a:t>
            </a:r>
          </a:p>
          <a:p>
            <a:r>
              <a:rPr lang="en-AU" sz="2800" b="0" dirty="0">
                <a:solidFill>
                  <a:schemeClr val="tx1"/>
                </a:solidFill>
              </a:rPr>
              <a:t>Challenges to continue to implement community health practices</a:t>
            </a:r>
          </a:p>
          <a:p>
            <a:r>
              <a:rPr lang="en-AU" sz="2800" b="0" dirty="0">
                <a:solidFill>
                  <a:schemeClr val="tx1"/>
                </a:solidFill>
              </a:rPr>
              <a:t>BCPs </a:t>
            </a:r>
            <a:r>
              <a:rPr lang="en-AU" sz="2800" b="0" dirty="0" err="1">
                <a:solidFill>
                  <a:schemeClr val="tx1"/>
                </a:solidFill>
              </a:rPr>
              <a:t>etc</a:t>
            </a:r>
            <a:endParaRPr lang="en-AU" sz="2800" b="0" dirty="0">
              <a:solidFill>
                <a:schemeClr val="tx1"/>
              </a:solidFill>
            </a:endParaRPr>
          </a:p>
          <a:p>
            <a:endParaRPr lang="en-AU" b="0" dirty="0">
              <a:solidFill>
                <a:schemeClr val="tx1"/>
              </a:solidFill>
            </a:endParaRPr>
          </a:p>
          <a:p>
            <a:endParaRPr lang="en-AU" dirty="0"/>
          </a:p>
          <a:p>
            <a:endParaRPr lang="en-AU" dirty="0"/>
          </a:p>
          <a:p>
            <a:endParaRPr lang="en-AU" dirty="0"/>
          </a:p>
        </p:txBody>
      </p:sp>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1131"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52</a:t>
            </a:fld>
            <a:endParaRPr kumimoji="0" lang="en-GB" sz="1131" b="0" i="0" u="none" strike="noStrike" kern="1200" cap="none" spc="0" normalizeH="0" baseline="0" noProof="0" dirty="0">
              <a:ln>
                <a:noFill/>
              </a:ln>
              <a:solidFill>
                <a:srgbClr val="0C2340"/>
              </a:solidFill>
              <a:effectLst/>
              <a:uLnTx/>
              <a:uFillTx/>
              <a:latin typeface="Arial"/>
              <a:ea typeface="+mn-ea"/>
              <a:cs typeface="+mn-cs"/>
            </a:endParaRPr>
          </a:p>
        </p:txBody>
      </p:sp>
      <p:sp>
        <p:nvSpPr>
          <p:cNvPr id="7" name="Rectangle 6">
            <a:extLst>
              <a:ext uri="{FF2B5EF4-FFF2-40B4-BE49-F238E27FC236}">
                <a16:creationId xmlns:a16="http://schemas.microsoft.com/office/drawing/2014/main" id="{8638EEA1-A724-4EFE-AD09-934F44E41F3B}"/>
              </a:ext>
            </a:extLst>
          </p:cNvPr>
          <p:cNvSpPr/>
          <p:nvPr/>
        </p:nvSpPr>
        <p:spPr>
          <a:xfrm>
            <a:off x="509072" y="482281"/>
            <a:ext cx="6438429" cy="595228"/>
          </a:xfrm>
          <a:prstGeom prst="rect">
            <a:avLst/>
          </a:prstGeom>
        </p:spPr>
        <p:txBody>
          <a:bodyPr wrap="none">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AU" sz="3268" b="0" i="0" u="none" strike="noStrike" kern="1200" cap="none" spc="0" normalizeH="0" baseline="0" noProof="0" dirty="0">
                <a:ln>
                  <a:noFill/>
                </a:ln>
                <a:solidFill>
                  <a:srgbClr val="0C2340"/>
                </a:solidFill>
                <a:effectLst/>
                <a:uLnTx/>
                <a:uFillTx/>
                <a:latin typeface="Arial (headings)"/>
                <a:ea typeface="+mn-ea"/>
                <a:cs typeface="+mn-cs"/>
              </a:rPr>
              <a:t>RISK MANAGEMENT PROCESS</a:t>
            </a:r>
          </a:p>
        </p:txBody>
      </p:sp>
    </p:spTree>
    <p:extLst>
      <p:ext uri="{BB962C8B-B14F-4D97-AF65-F5344CB8AC3E}">
        <p14:creationId xmlns:p14="http://schemas.microsoft.com/office/powerpoint/2010/main" val="26765479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1131"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53</a:t>
            </a:fld>
            <a:endParaRPr kumimoji="0" lang="en-GB" sz="1131" b="0" i="0" u="none" strike="noStrike" kern="1200" cap="none" spc="0" normalizeH="0" baseline="0" noProof="0" dirty="0">
              <a:ln>
                <a:noFill/>
              </a:ln>
              <a:solidFill>
                <a:srgbClr val="0C2340"/>
              </a:solidFill>
              <a:effectLst/>
              <a:uLnTx/>
              <a:uFillTx/>
              <a:latin typeface="Arial"/>
              <a:ea typeface="+mn-ea"/>
              <a:cs typeface="+mn-cs"/>
            </a:endParaRPr>
          </a:p>
        </p:txBody>
      </p:sp>
      <p:sp>
        <p:nvSpPr>
          <p:cNvPr id="2" name="Content Placeholder 1"/>
          <p:cNvSpPr>
            <a:spLocks noGrp="1"/>
          </p:cNvSpPr>
          <p:nvPr>
            <p:ph idx="1"/>
          </p:nvPr>
        </p:nvSpPr>
        <p:spPr>
          <a:xfrm>
            <a:off x="633591" y="732672"/>
            <a:ext cx="12162756" cy="6743223"/>
          </a:xfrm>
        </p:spPr>
        <p:txBody>
          <a:bodyPr/>
          <a:lstStyle/>
          <a:p>
            <a:pPr marL="0" indent="0">
              <a:buNone/>
            </a:pPr>
            <a:endParaRPr lang="en-AU" sz="2640" dirty="0">
              <a:solidFill>
                <a:schemeClr val="tx1"/>
              </a:solidFill>
            </a:endParaRPr>
          </a:p>
          <a:p>
            <a:r>
              <a:rPr lang="en-AU" sz="2400" b="0" dirty="0">
                <a:solidFill>
                  <a:schemeClr val="tx1"/>
                </a:solidFill>
              </a:rPr>
              <a:t>Practical plan for how your business can prepare and continue to operate after an incident or crisis</a:t>
            </a:r>
          </a:p>
          <a:p>
            <a:r>
              <a:rPr lang="en-AU" sz="2400" b="0" dirty="0">
                <a:solidFill>
                  <a:schemeClr val="tx1"/>
                </a:solidFill>
              </a:rPr>
              <a:t>You can’t predict every kind of incident </a:t>
            </a:r>
          </a:p>
          <a:p>
            <a:r>
              <a:rPr lang="en-AU" sz="2400" b="0" dirty="0">
                <a:solidFill>
                  <a:schemeClr val="tx1"/>
                </a:solidFill>
              </a:rPr>
              <a:t>Include a schedule for testing, updating and making sure it accounts for any change within your business</a:t>
            </a:r>
          </a:p>
          <a:p>
            <a:endParaRPr lang="en-AU" sz="2400" b="0" dirty="0">
              <a:solidFill>
                <a:schemeClr val="tx1"/>
              </a:solidFill>
            </a:endParaRPr>
          </a:p>
          <a:p>
            <a:pPr marL="0" indent="0">
              <a:buNone/>
            </a:pPr>
            <a:r>
              <a:rPr lang="en-AU" sz="2400" dirty="0">
                <a:solidFill>
                  <a:schemeClr val="tx1"/>
                </a:solidFill>
              </a:rPr>
              <a:t>Typical BCP</a:t>
            </a:r>
          </a:p>
          <a:p>
            <a:pPr marL="359216" indent="-359216"/>
            <a:r>
              <a:rPr lang="en-AU" sz="2400" b="0" dirty="0">
                <a:solidFill>
                  <a:schemeClr val="tx1"/>
                </a:solidFill>
              </a:rPr>
              <a:t>Introductions, distribution list, objectives</a:t>
            </a:r>
          </a:p>
          <a:p>
            <a:pPr marL="359216" indent="-359216"/>
            <a:r>
              <a:rPr lang="en-AU" sz="2400" b="0" dirty="0">
                <a:solidFill>
                  <a:schemeClr val="tx1"/>
                </a:solidFill>
              </a:rPr>
              <a:t>Risk management plan</a:t>
            </a:r>
          </a:p>
          <a:p>
            <a:pPr marL="359216" indent="-359216"/>
            <a:r>
              <a:rPr lang="en-AU" sz="2400" b="0" dirty="0">
                <a:solidFill>
                  <a:schemeClr val="tx1"/>
                </a:solidFill>
              </a:rPr>
              <a:t>Incident response plan, activation, response team, communications and contact list</a:t>
            </a:r>
          </a:p>
          <a:p>
            <a:pPr marL="359216" indent="-359216"/>
            <a:r>
              <a:rPr lang="en-AU" sz="2400" b="0" dirty="0">
                <a:solidFill>
                  <a:schemeClr val="tx1"/>
                </a:solidFill>
              </a:rPr>
              <a:t>Recovery plan</a:t>
            </a:r>
          </a:p>
          <a:p>
            <a:pPr marL="359216" indent="-359216"/>
            <a:r>
              <a:rPr lang="en-AU" sz="2400" b="0" dirty="0">
                <a:solidFill>
                  <a:schemeClr val="tx1"/>
                </a:solidFill>
              </a:rPr>
              <a:t>Test, evaluate and update  (scenario testing) </a:t>
            </a:r>
          </a:p>
          <a:p>
            <a:pPr marL="0" indent="0">
              <a:buNone/>
            </a:pPr>
            <a:endParaRPr lang="en-AU" dirty="0"/>
          </a:p>
          <a:p>
            <a:endParaRPr lang="en-AU" dirty="0"/>
          </a:p>
          <a:p>
            <a:endParaRPr lang="en-AU" dirty="0"/>
          </a:p>
          <a:p>
            <a:pPr marL="0" indent="0">
              <a:buNone/>
            </a:pPr>
            <a:endParaRPr lang="en-AU" dirty="0"/>
          </a:p>
        </p:txBody>
      </p:sp>
      <p:sp>
        <p:nvSpPr>
          <p:cNvPr id="3" name="Rectangle 2">
            <a:extLst>
              <a:ext uri="{FF2B5EF4-FFF2-40B4-BE49-F238E27FC236}">
                <a16:creationId xmlns:a16="http://schemas.microsoft.com/office/drawing/2014/main" id="{CB35C227-0B92-4CDD-8F65-E32F39ADCD1B}"/>
              </a:ext>
            </a:extLst>
          </p:cNvPr>
          <p:cNvSpPr/>
          <p:nvPr/>
        </p:nvSpPr>
        <p:spPr>
          <a:xfrm>
            <a:off x="526713" y="435058"/>
            <a:ext cx="7720832" cy="595228"/>
          </a:xfrm>
          <a:prstGeom prst="rect">
            <a:avLst/>
          </a:prstGeom>
        </p:spPr>
        <p:txBody>
          <a:bodyPr wrap="none">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AU" sz="3268" b="0" i="0" u="none" strike="noStrike" kern="1200" cap="none" spc="0" normalizeH="0" baseline="0" noProof="0" dirty="0">
                <a:ln>
                  <a:noFill/>
                </a:ln>
                <a:solidFill>
                  <a:srgbClr val="0C2340"/>
                </a:solidFill>
                <a:effectLst/>
                <a:uLnTx/>
                <a:uFillTx/>
                <a:latin typeface="Arial (headings)"/>
                <a:ea typeface="+mn-ea"/>
                <a:cs typeface="+mn-cs"/>
              </a:rPr>
              <a:t>BUSINESS CONTINUITY PLANS (BCP)</a:t>
            </a:r>
          </a:p>
        </p:txBody>
      </p:sp>
    </p:spTree>
    <p:extLst>
      <p:ext uri="{BB962C8B-B14F-4D97-AF65-F5344CB8AC3E}">
        <p14:creationId xmlns:p14="http://schemas.microsoft.com/office/powerpoint/2010/main" val="2713192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0679C6C-715F-44F3-8DA3-2EC5FBAAEB7F}" type="slidenum">
              <a:rPr kumimoji="0" lang="en-GB" sz="1131" b="0" i="0" u="none" strike="noStrike" kern="1200" cap="none" spc="0" normalizeH="0" baseline="0" noProof="0" smtClean="0">
                <a:ln>
                  <a:noFill/>
                </a:ln>
                <a:solidFill>
                  <a:srgbClr val="0C2340"/>
                </a:solidFill>
                <a:effectLst/>
                <a:uLnTx/>
                <a:uFillTx/>
                <a:latin typeface="Arial"/>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54</a:t>
            </a:fld>
            <a:endParaRPr kumimoji="0" lang="en-GB" sz="1131" b="0" i="0" u="none" strike="noStrike" kern="1200" cap="none" spc="0" normalizeH="0" baseline="0" noProof="0" dirty="0">
              <a:ln>
                <a:noFill/>
              </a:ln>
              <a:solidFill>
                <a:srgbClr val="0C2340"/>
              </a:solidFill>
              <a:effectLst/>
              <a:uLnTx/>
              <a:uFillTx/>
              <a:latin typeface="Arial"/>
              <a:ea typeface="+mn-ea"/>
              <a:cs typeface="+mn-cs"/>
            </a:endParaRPr>
          </a:p>
        </p:txBody>
      </p:sp>
      <p:sp>
        <p:nvSpPr>
          <p:cNvPr id="4" name="TextBox 3"/>
          <p:cNvSpPr txBox="1"/>
          <p:nvPr/>
        </p:nvSpPr>
        <p:spPr>
          <a:xfrm>
            <a:off x="4639000" y="6953511"/>
            <a:ext cx="4265980" cy="720934"/>
          </a:xfrm>
          <a:prstGeom prst="rect">
            <a:avLst/>
          </a:prstGeom>
          <a:noFill/>
        </p:spPr>
        <p:txBody>
          <a:bodyPr wrap="square" lIns="113141" tIns="113141" rIns="113141" bIns="113141" rtlCol="0" anchor="ctr" anchorCtr="0">
            <a:spAutoFit/>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0C2340"/>
                </a:solidFill>
                <a:effectLst/>
                <a:uLnTx/>
                <a:uFillTx/>
                <a:latin typeface="Arial"/>
                <a:ea typeface="+mn-ea"/>
                <a:cs typeface="+mn-cs"/>
              </a:rPr>
              <a:t>Thank you</a:t>
            </a:r>
          </a:p>
        </p:txBody>
      </p:sp>
      <p:sp>
        <p:nvSpPr>
          <p:cNvPr id="5" name="TextBox 4">
            <a:extLst>
              <a:ext uri="{FF2B5EF4-FFF2-40B4-BE49-F238E27FC236}">
                <a16:creationId xmlns:a16="http://schemas.microsoft.com/office/drawing/2014/main" id="{19F43DE8-140A-4095-BA5E-3696BE868A4C}"/>
              </a:ext>
            </a:extLst>
          </p:cNvPr>
          <p:cNvSpPr txBox="1"/>
          <p:nvPr/>
        </p:nvSpPr>
        <p:spPr>
          <a:xfrm>
            <a:off x="502963" y="206230"/>
            <a:ext cx="6922948" cy="731386"/>
          </a:xfrm>
          <a:prstGeom prst="rect">
            <a:avLst/>
          </a:prstGeom>
          <a:solidFill>
            <a:schemeClr val="bg1"/>
          </a:solidFill>
          <a:ln>
            <a:solidFill>
              <a:schemeClr val="bg1"/>
            </a:solidFill>
          </a:ln>
        </p:spPr>
        <p:txBody>
          <a:bodyPr wrap="square" lIns="113141" tIns="113141" rIns="113141" bIns="113141" rtlCol="0" anchor="ctr" anchorCtr="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en-AU" sz="3268" b="0" i="0" u="none" strike="noStrike" kern="1200" cap="none" spc="0" normalizeH="0" baseline="0" noProof="0" dirty="0">
                <a:ln>
                  <a:noFill/>
                </a:ln>
                <a:solidFill>
                  <a:srgbClr val="0C2340"/>
                </a:solidFill>
                <a:effectLst/>
                <a:uLnTx/>
                <a:uFillTx/>
                <a:latin typeface="Arial (headings)"/>
                <a:ea typeface="+mn-ea"/>
                <a:cs typeface="+mn-cs"/>
              </a:rPr>
              <a:t>REGIONAL MEMBER CONTACTS</a:t>
            </a:r>
          </a:p>
        </p:txBody>
      </p:sp>
      <p:graphicFrame>
        <p:nvGraphicFramePr>
          <p:cNvPr id="9" name="Table 9">
            <a:extLst>
              <a:ext uri="{FF2B5EF4-FFF2-40B4-BE49-F238E27FC236}">
                <a16:creationId xmlns:a16="http://schemas.microsoft.com/office/drawing/2014/main" id="{ABB0766A-A8DB-49B8-AA3D-A94A64EFFDC7}"/>
              </a:ext>
            </a:extLst>
          </p:cNvPr>
          <p:cNvGraphicFramePr>
            <a:graphicFrameLocks noGrp="1"/>
          </p:cNvGraphicFramePr>
          <p:nvPr/>
        </p:nvGraphicFramePr>
        <p:xfrm>
          <a:off x="736383" y="1472543"/>
          <a:ext cx="11898962" cy="5349471"/>
        </p:xfrm>
        <a:graphic>
          <a:graphicData uri="http://schemas.openxmlformats.org/drawingml/2006/table">
            <a:tbl>
              <a:tblPr firstRow="1" bandRow="1">
                <a:tableStyleId>{5C22544A-7EE6-4342-B048-85BDC9FD1C3A}</a:tableStyleId>
              </a:tblPr>
              <a:tblGrid>
                <a:gridCol w="6048168">
                  <a:extLst>
                    <a:ext uri="{9D8B030D-6E8A-4147-A177-3AD203B41FA5}">
                      <a16:colId xmlns:a16="http://schemas.microsoft.com/office/drawing/2014/main" val="3112871860"/>
                    </a:ext>
                  </a:extLst>
                </a:gridCol>
                <a:gridCol w="5850794">
                  <a:extLst>
                    <a:ext uri="{9D8B030D-6E8A-4147-A177-3AD203B41FA5}">
                      <a16:colId xmlns:a16="http://schemas.microsoft.com/office/drawing/2014/main" val="726330146"/>
                    </a:ext>
                  </a:extLst>
                </a:gridCol>
              </a:tblGrid>
              <a:tr h="2907321">
                <a:tc>
                  <a:txBody>
                    <a:bodyPr/>
                    <a:lstStyle/>
                    <a:p>
                      <a:r>
                        <a:rPr lang="en-AU" sz="3000" b="0" i="0" dirty="0"/>
                        <a:t>Ian Barton</a:t>
                      </a:r>
                    </a:p>
                    <a:p>
                      <a:r>
                        <a:rPr lang="en-AU" sz="3000" b="0" i="0" dirty="0"/>
                        <a:t>Regional Risk Coordinator (NQ)</a:t>
                      </a:r>
                    </a:p>
                    <a:p>
                      <a:r>
                        <a:rPr lang="en-AU" sz="3000" b="0" i="0" dirty="0"/>
                        <a:t>T: 0428 731 832</a:t>
                      </a:r>
                    </a:p>
                    <a:p>
                      <a:r>
                        <a:rPr lang="en-AU" sz="3000" b="0" i="0" dirty="0">
                          <a:solidFill>
                            <a:schemeClr val="bg1"/>
                          </a:solidFill>
                          <a:hlinkClick r:id="rId3">
                            <a:extLst>
                              <a:ext uri="{A12FA001-AC4F-418D-AE19-62706E023703}">
                                <ahyp:hlinkClr xmlns:ahyp="http://schemas.microsoft.com/office/drawing/2018/hyperlinkcolor" val="tx"/>
                              </a:ext>
                            </a:extLst>
                          </a:hlinkClick>
                        </a:rPr>
                        <a:t>ian.barton@jlta.com.au</a:t>
                      </a:r>
                      <a:endParaRPr lang="en-AU" sz="3000" b="0" i="0" dirty="0">
                        <a:solidFill>
                          <a:schemeClr val="bg1"/>
                        </a:solidFill>
                      </a:endParaRPr>
                    </a:p>
                    <a:p>
                      <a:endParaRPr lang="en-AU" sz="3000" b="0" i="0" dirty="0"/>
                    </a:p>
                  </a:txBody>
                  <a:tcPr marL="114952" marR="114952" marT="57476" marB="57476"/>
                </a:tc>
                <a:tc>
                  <a:txBody>
                    <a:bodyPr/>
                    <a:lstStyle/>
                    <a:p>
                      <a:r>
                        <a:rPr lang="en-AU" sz="3000" b="0" i="0" dirty="0"/>
                        <a:t>David Royston-Jennings</a:t>
                      </a:r>
                    </a:p>
                    <a:p>
                      <a:r>
                        <a:rPr lang="en-AU" sz="3000" b="0" i="0" dirty="0"/>
                        <a:t>Regional Risk Coordinator (CQ)</a:t>
                      </a:r>
                    </a:p>
                    <a:p>
                      <a:r>
                        <a:rPr lang="en-AU" sz="3000" b="0" i="0" dirty="0"/>
                        <a:t>T: 0419 711 491</a:t>
                      </a:r>
                    </a:p>
                    <a:p>
                      <a:r>
                        <a:rPr lang="en-AU" sz="3000" b="0" i="0" dirty="0">
                          <a:solidFill>
                            <a:schemeClr val="bg1"/>
                          </a:solidFill>
                          <a:hlinkClick r:id="rId4">
                            <a:extLst>
                              <a:ext uri="{A12FA001-AC4F-418D-AE19-62706E023703}">
                                <ahyp:hlinkClr xmlns:ahyp="http://schemas.microsoft.com/office/drawing/2018/hyperlinkcolor" val="tx"/>
                              </a:ext>
                            </a:extLst>
                          </a:hlinkClick>
                        </a:rPr>
                        <a:t>david.royston-jennings@jlta.com.au</a:t>
                      </a:r>
                      <a:endParaRPr lang="en-AU" sz="3000" b="0" i="0" dirty="0">
                        <a:solidFill>
                          <a:schemeClr val="bg1"/>
                        </a:solidFill>
                      </a:endParaRPr>
                    </a:p>
                    <a:p>
                      <a:endParaRPr lang="en-AU" sz="3000" b="0" i="0" dirty="0">
                        <a:solidFill>
                          <a:schemeClr val="bg1"/>
                        </a:solidFill>
                      </a:endParaRPr>
                    </a:p>
                  </a:txBody>
                  <a:tcPr marL="114952" marR="114952" marT="57476" marB="57476"/>
                </a:tc>
                <a:extLst>
                  <a:ext uri="{0D108BD9-81ED-4DB2-BD59-A6C34878D82A}">
                    <a16:rowId xmlns:a16="http://schemas.microsoft.com/office/drawing/2014/main" val="2942755611"/>
                  </a:ext>
                </a:extLst>
              </a:tr>
              <a:tr h="2442150">
                <a:tc>
                  <a:txBody>
                    <a:bodyPr/>
                    <a:lstStyle/>
                    <a:p>
                      <a:r>
                        <a:rPr lang="en-AU" sz="3000" b="0" i="0" dirty="0">
                          <a:solidFill>
                            <a:schemeClr val="bg1"/>
                          </a:solidFill>
                        </a:rPr>
                        <a:t>David Munro</a:t>
                      </a:r>
                    </a:p>
                    <a:p>
                      <a:r>
                        <a:rPr lang="en-AU" sz="3000" b="0" i="0" dirty="0">
                          <a:solidFill>
                            <a:schemeClr val="bg1"/>
                          </a:solidFill>
                        </a:rPr>
                        <a:t>Regional Risk Coordinator (SWQ)</a:t>
                      </a:r>
                    </a:p>
                    <a:p>
                      <a:r>
                        <a:rPr lang="en-AU" sz="3000" b="0" i="0" dirty="0">
                          <a:solidFill>
                            <a:schemeClr val="bg1"/>
                          </a:solidFill>
                        </a:rPr>
                        <a:t>T: 0417 488 783</a:t>
                      </a:r>
                    </a:p>
                    <a:p>
                      <a:r>
                        <a:rPr lang="en-AU" sz="3000" b="0" i="0" dirty="0">
                          <a:solidFill>
                            <a:schemeClr val="bg1"/>
                          </a:solidFill>
                          <a:hlinkClick r:id="rId5">
                            <a:extLst>
                              <a:ext uri="{A12FA001-AC4F-418D-AE19-62706E023703}">
                                <ahyp:hlinkClr xmlns:ahyp="http://schemas.microsoft.com/office/drawing/2018/hyperlinkcolor" val="tx"/>
                              </a:ext>
                            </a:extLst>
                          </a:hlinkClick>
                        </a:rPr>
                        <a:t>david.munro@jlta.com.au</a:t>
                      </a:r>
                      <a:endParaRPr lang="en-AU" sz="3000" b="0" i="0" dirty="0">
                        <a:solidFill>
                          <a:schemeClr val="bg1"/>
                        </a:solidFill>
                      </a:endParaRPr>
                    </a:p>
                  </a:txBody>
                  <a:tcPr marL="114952" marR="114952" marT="57476" marB="57476">
                    <a:solidFill>
                      <a:srgbClr val="C8102E"/>
                    </a:solidFill>
                  </a:tcPr>
                </a:tc>
                <a:tc>
                  <a:txBody>
                    <a:bodyPr/>
                    <a:lstStyle/>
                    <a:p>
                      <a:r>
                        <a:rPr lang="en-AU" sz="3000" b="0" i="0" dirty="0">
                          <a:solidFill>
                            <a:schemeClr val="bg1"/>
                          </a:solidFill>
                        </a:rPr>
                        <a:t>Paul Bright</a:t>
                      </a:r>
                    </a:p>
                    <a:p>
                      <a:r>
                        <a:rPr lang="en-AU" sz="3000" b="0" i="0" dirty="0">
                          <a:solidFill>
                            <a:schemeClr val="bg1"/>
                          </a:solidFill>
                        </a:rPr>
                        <a:t>Regional Risk Coordinator (SEQ)</a:t>
                      </a:r>
                    </a:p>
                    <a:p>
                      <a:r>
                        <a:rPr lang="en-AU" sz="3000" b="0" i="0" dirty="0">
                          <a:solidFill>
                            <a:schemeClr val="bg1"/>
                          </a:solidFill>
                        </a:rPr>
                        <a:t>T: 0412 411 459</a:t>
                      </a:r>
                    </a:p>
                    <a:p>
                      <a:r>
                        <a:rPr lang="en-AU" sz="3000" b="0" i="0" dirty="0">
                          <a:solidFill>
                            <a:schemeClr val="bg1"/>
                          </a:solidFill>
                          <a:hlinkClick r:id="rId6">
                            <a:extLst>
                              <a:ext uri="{A12FA001-AC4F-418D-AE19-62706E023703}">
                                <ahyp:hlinkClr xmlns:ahyp="http://schemas.microsoft.com/office/drawing/2018/hyperlinkcolor" val="tx"/>
                              </a:ext>
                            </a:extLst>
                          </a:hlinkClick>
                        </a:rPr>
                        <a:t>paul.bright@jlta.com.au</a:t>
                      </a:r>
                      <a:endParaRPr lang="en-AU" sz="3000" b="0" i="0" dirty="0">
                        <a:solidFill>
                          <a:schemeClr val="bg1"/>
                        </a:solidFill>
                      </a:endParaRPr>
                    </a:p>
                    <a:p>
                      <a:endParaRPr lang="en-AU" sz="3000" b="0" i="0" dirty="0">
                        <a:solidFill>
                          <a:schemeClr val="bg1"/>
                        </a:solidFill>
                      </a:endParaRPr>
                    </a:p>
                  </a:txBody>
                  <a:tcPr marL="114952" marR="114952" marT="57476" marB="57476">
                    <a:solidFill>
                      <a:srgbClr val="C8102E"/>
                    </a:solidFill>
                  </a:tcPr>
                </a:tc>
                <a:extLst>
                  <a:ext uri="{0D108BD9-81ED-4DB2-BD59-A6C34878D82A}">
                    <a16:rowId xmlns:a16="http://schemas.microsoft.com/office/drawing/2014/main" val="1094593020"/>
                  </a:ext>
                </a:extLst>
              </a:tr>
            </a:tbl>
          </a:graphicData>
        </a:graphic>
      </p:graphicFrame>
    </p:spTree>
    <p:extLst>
      <p:ext uri="{BB962C8B-B14F-4D97-AF65-F5344CB8AC3E}">
        <p14:creationId xmlns:p14="http://schemas.microsoft.com/office/powerpoint/2010/main" val="3023109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557554" y="1756422"/>
            <a:ext cx="12327843" cy="2231368"/>
          </a:xfrm>
        </p:spPr>
        <p:txBody>
          <a:bodyPr/>
          <a:lstStyle/>
          <a:p>
            <a:br>
              <a:rPr lang="en-GB">
                <a:solidFill>
                  <a:srgbClr val="141B4D"/>
                </a:solidFill>
              </a:rPr>
            </a:br>
            <a:r>
              <a:rPr lang="en-GB">
                <a:solidFill>
                  <a:srgbClr val="141B4D"/>
                </a:solidFill>
              </a:rPr>
              <a:t>Questions?</a:t>
            </a:r>
            <a:endParaRPr lang="en-AU" dirty="0">
              <a:solidFill>
                <a:srgbClr val="141B4D"/>
              </a:solidFill>
            </a:endParaRPr>
          </a:p>
        </p:txBody>
      </p:sp>
      <p:sp>
        <p:nvSpPr>
          <p:cNvPr id="8" name="Rectangle 7"/>
          <p:cNvSpPr/>
          <p:nvPr/>
        </p:nvSpPr>
        <p:spPr>
          <a:xfrm>
            <a:off x="0" y="7194255"/>
            <a:ext cx="13442950" cy="429073"/>
          </a:xfrm>
          <a:prstGeom prst="rect">
            <a:avLst/>
          </a:prstGeom>
          <a:solidFill>
            <a:srgbClr val="141B4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AU" sz="1383" b="0" i="0" u="none" strike="noStrike" kern="1200" cap="none" spc="0" normalizeH="0" baseline="0" noProof="0" dirty="0">
                <a:ln>
                  <a:noFill/>
                </a:ln>
                <a:solidFill>
                  <a:srgbClr val="FFFFFF"/>
                </a:solidFill>
                <a:effectLst/>
                <a:uLnTx/>
                <a:uFillTx/>
                <a:latin typeface="Arial"/>
                <a:ea typeface="+mn-ea"/>
                <a:cs typeface="+mn-cs"/>
              </a:rPr>
              <a:t>DEPENDABLE INSURANCE </a:t>
            </a:r>
            <a:r>
              <a:rPr kumimoji="0" lang="en-AU" sz="1383" b="0" i="0" u="none" strike="noStrike" kern="1200" cap="none" spc="0" normalizeH="0" baseline="0" noProof="0" dirty="0">
                <a:ln>
                  <a:noFill/>
                </a:ln>
                <a:solidFill>
                  <a:srgbClr val="C8102E"/>
                </a:solidFill>
                <a:effectLst/>
                <a:uLnTx/>
                <a:uFillTx/>
                <a:latin typeface="Arial"/>
                <a:ea typeface="+mn-ea"/>
                <a:cs typeface="+mn-cs"/>
              </a:rPr>
              <a:t>|</a:t>
            </a:r>
            <a:r>
              <a:rPr kumimoji="0" lang="en-AU" sz="1383" b="0" i="0" u="none" strike="noStrike" kern="1200" cap="none" spc="0" normalizeH="0" baseline="0" noProof="0" dirty="0">
                <a:ln>
                  <a:noFill/>
                </a:ln>
                <a:solidFill>
                  <a:srgbClr val="FFFFFF"/>
                </a:solidFill>
                <a:effectLst/>
                <a:uLnTx/>
                <a:uFillTx/>
                <a:latin typeface="Arial"/>
                <a:ea typeface="+mn-ea"/>
                <a:cs typeface="+mn-cs"/>
              </a:rPr>
              <a:t> UNRIVALLED VALUE </a:t>
            </a:r>
            <a:r>
              <a:rPr kumimoji="0" lang="en-AU" sz="1383" b="0" i="0" u="none" strike="noStrike" kern="1200" cap="none" spc="0" normalizeH="0" baseline="0" noProof="0" dirty="0">
                <a:ln>
                  <a:noFill/>
                </a:ln>
                <a:solidFill>
                  <a:srgbClr val="C8102E"/>
                </a:solidFill>
                <a:effectLst/>
                <a:uLnTx/>
                <a:uFillTx/>
                <a:latin typeface="Arial"/>
                <a:ea typeface="+mn-ea"/>
                <a:cs typeface="+mn-cs"/>
              </a:rPr>
              <a:t>| </a:t>
            </a:r>
            <a:r>
              <a:rPr kumimoji="0" lang="en-AU" sz="1383" b="0" i="0" u="none" strike="noStrike" kern="1200" cap="none" spc="0" normalizeH="0" baseline="0" noProof="0" dirty="0">
                <a:ln>
                  <a:noFill/>
                </a:ln>
                <a:solidFill>
                  <a:srgbClr val="FFFFFF"/>
                </a:solidFill>
                <a:effectLst/>
                <a:uLnTx/>
                <a:uFillTx/>
                <a:latin typeface="Arial"/>
                <a:ea typeface="+mn-ea"/>
                <a:cs typeface="+mn-cs"/>
              </a:rPr>
              <a:t>OWNED BY MEMBERS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5015" y="384198"/>
            <a:ext cx="1481333" cy="864058"/>
          </a:xfrm>
          <a:prstGeom prst="rect">
            <a:avLst/>
          </a:prstGeom>
        </p:spPr>
      </p:pic>
      <p:pic>
        <p:nvPicPr>
          <p:cNvPr id="9" name="Picture 8">
            <a:extLst>
              <a:ext uri="{FF2B5EF4-FFF2-40B4-BE49-F238E27FC236}">
                <a16:creationId xmlns:a16="http://schemas.microsoft.com/office/drawing/2014/main" id="{FB48EE8B-4E87-496C-A46A-72991C92AD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998" y="384198"/>
            <a:ext cx="1607650" cy="864058"/>
          </a:xfrm>
          <a:prstGeom prst="rect">
            <a:avLst/>
          </a:prstGeom>
        </p:spPr>
      </p:pic>
    </p:spTree>
    <p:extLst>
      <p:ext uri="{BB962C8B-B14F-4D97-AF65-F5344CB8AC3E}">
        <p14:creationId xmlns:p14="http://schemas.microsoft.com/office/powerpoint/2010/main" val="4145470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609" y="402391"/>
            <a:ext cx="12413723" cy="1464812"/>
          </a:xfrm>
        </p:spPr>
        <p:txBody>
          <a:bodyPr/>
          <a:lstStyle/>
          <a:p>
            <a:pPr algn="l"/>
            <a:r>
              <a:rPr lang="en-AU" dirty="0">
                <a:solidFill>
                  <a:schemeClr val="accent1">
                    <a:lumMod val="75000"/>
                  </a:schemeClr>
                </a:solidFill>
              </a:rPr>
              <a:t>Insurance has a critical role to play in promoting disaster resilience</a:t>
            </a:r>
          </a:p>
        </p:txBody>
      </p:sp>
      <p:sp>
        <p:nvSpPr>
          <p:cNvPr id="3" name="Content Placeholder 2"/>
          <p:cNvSpPr>
            <a:spLocks noGrp="1"/>
          </p:cNvSpPr>
          <p:nvPr>
            <p:ph idx="1"/>
          </p:nvPr>
        </p:nvSpPr>
        <p:spPr>
          <a:xfrm>
            <a:off x="493609" y="2191586"/>
            <a:ext cx="12413723" cy="4618960"/>
          </a:xfrm>
        </p:spPr>
        <p:txBody>
          <a:bodyPr/>
          <a:lstStyle/>
          <a:p>
            <a:endParaRPr lang="en-AU" dirty="0"/>
          </a:p>
          <a:p>
            <a:r>
              <a:rPr lang="en-AU" dirty="0"/>
              <a:t>Provides financial protection</a:t>
            </a:r>
          </a:p>
          <a:p>
            <a:r>
              <a:rPr lang="en-AU" dirty="0"/>
              <a:t>Assists in preventing economic hardship after a disaster</a:t>
            </a:r>
          </a:p>
          <a:p>
            <a:r>
              <a:rPr lang="en-AU" dirty="0"/>
              <a:t>Speeds rebuilding and recovery</a:t>
            </a:r>
          </a:p>
          <a:p>
            <a:r>
              <a:rPr lang="en-AU" dirty="0"/>
              <a:t>Helps promote risk reduction before a disaster</a:t>
            </a:r>
          </a:p>
          <a:p>
            <a:r>
              <a:rPr lang="en-AU" dirty="0"/>
              <a:t>May include hazard mitigation in rebuilding</a:t>
            </a:r>
          </a:p>
          <a:p>
            <a:pPr marL="0" indent="0">
              <a:buNone/>
            </a:pPr>
            <a:r>
              <a:rPr lang="en-AU" dirty="0"/>
              <a:t>								</a:t>
            </a:r>
            <a:r>
              <a:rPr lang="en-AU" sz="2205" dirty="0"/>
              <a:t>Carolyn </a:t>
            </a:r>
            <a:r>
              <a:rPr lang="en-AU" sz="2205" dirty="0" err="1"/>
              <a:t>Kousky</a:t>
            </a:r>
            <a:r>
              <a:rPr lang="en-AU" sz="2205" dirty="0"/>
              <a:t> 2019</a:t>
            </a:r>
          </a:p>
          <a:p>
            <a:endParaRPr lang="en-AU" dirty="0"/>
          </a:p>
        </p:txBody>
      </p:sp>
    </p:spTree>
    <p:extLst>
      <p:ext uri="{BB962C8B-B14F-4D97-AF65-F5344CB8AC3E}">
        <p14:creationId xmlns:p14="http://schemas.microsoft.com/office/powerpoint/2010/main" val="3015064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5111-3789-4DF9-8571-652F5B7D5764}"/>
              </a:ext>
            </a:extLst>
          </p:cNvPr>
          <p:cNvSpPr>
            <a:spLocks noGrp="1"/>
          </p:cNvSpPr>
          <p:nvPr>
            <p:ph type="title"/>
          </p:nvPr>
        </p:nvSpPr>
        <p:spPr/>
        <p:txBody>
          <a:bodyPr/>
          <a:lstStyle/>
          <a:p>
            <a:pPr algn="l"/>
            <a:r>
              <a:rPr lang="en-AU" sz="4800" dirty="0">
                <a:solidFill>
                  <a:schemeClr val="accent1">
                    <a:lumMod val="75000"/>
                  </a:schemeClr>
                </a:solidFill>
              </a:rPr>
              <a:t>“If a disaster strikes the Government will fix things” </a:t>
            </a:r>
          </a:p>
        </p:txBody>
      </p:sp>
      <p:sp>
        <p:nvSpPr>
          <p:cNvPr id="3" name="Content Placeholder 2">
            <a:extLst>
              <a:ext uri="{FF2B5EF4-FFF2-40B4-BE49-F238E27FC236}">
                <a16:creationId xmlns:a16="http://schemas.microsoft.com/office/drawing/2014/main" id="{F69E8D09-190F-4AE0-9749-676DA5EBD8B0}"/>
              </a:ext>
            </a:extLst>
          </p:cNvPr>
          <p:cNvSpPr>
            <a:spLocks noGrp="1"/>
          </p:cNvSpPr>
          <p:nvPr>
            <p:ph idx="1"/>
          </p:nvPr>
        </p:nvSpPr>
        <p:spPr/>
        <p:txBody>
          <a:bodyPr/>
          <a:lstStyle/>
          <a:p>
            <a:endParaRPr lang="en-AU" sz="2977" dirty="0"/>
          </a:p>
          <a:p>
            <a:endParaRPr lang="en-AU" sz="2977" dirty="0"/>
          </a:p>
          <a:p>
            <a:r>
              <a:rPr lang="en-AU" sz="2977" dirty="0"/>
              <a:t>Insurance is directly linked to affordability.</a:t>
            </a:r>
          </a:p>
          <a:p>
            <a:endParaRPr lang="en-AU" sz="2977" dirty="0"/>
          </a:p>
          <a:p>
            <a:r>
              <a:rPr lang="en-AU" sz="2977" dirty="0"/>
              <a:t>Financial hardship (private and commercial) is likely to increase as a result of Covid-19.	</a:t>
            </a:r>
          </a:p>
          <a:p>
            <a:pPr marL="0" indent="0">
              <a:buNone/>
            </a:pPr>
            <a:r>
              <a:rPr lang="en-AU" sz="1875" dirty="0"/>
              <a:t>							</a:t>
            </a:r>
          </a:p>
          <a:p>
            <a:r>
              <a:rPr lang="en-AU" sz="2977" dirty="0"/>
              <a:t>On March 11, 2020,  the Insurance Council of Australia Declared a Covid 19 Insurance Catastrophe.</a:t>
            </a:r>
          </a:p>
        </p:txBody>
      </p:sp>
    </p:spTree>
    <p:extLst>
      <p:ext uri="{BB962C8B-B14F-4D97-AF65-F5344CB8AC3E}">
        <p14:creationId xmlns:p14="http://schemas.microsoft.com/office/powerpoint/2010/main" val="2075117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D253D-8D58-40B7-A830-4241409310F0}"/>
              </a:ext>
            </a:extLst>
          </p:cNvPr>
          <p:cNvSpPr>
            <a:spLocks noGrp="1"/>
          </p:cNvSpPr>
          <p:nvPr>
            <p:ph type="title"/>
          </p:nvPr>
        </p:nvSpPr>
        <p:spPr>
          <a:xfrm>
            <a:off x="493609" y="402391"/>
            <a:ext cx="12413723" cy="1359606"/>
          </a:xfrm>
        </p:spPr>
        <p:txBody>
          <a:bodyPr/>
          <a:lstStyle/>
          <a:p>
            <a:pPr algn="l"/>
            <a:r>
              <a:rPr lang="en-AU" dirty="0">
                <a:solidFill>
                  <a:schemeClr val="accent1">
                    <a:lumMod val="75000"/>
                  </a:schemeClr>
                </a:solidFill>
              </a:rPr>
              <a:t>Insurance and the triple dividend of resilience </a:t>
            </a:r>
            <a:r>
              <a:rPr lang="en-AU" sz="3600" dirty="0">
                <a:solidFill>
                  <a:schemeClr val="accent1">
                    <a:lumMod val="75000"/>
                  </a:schemeClr>
                </a:solidFill>
              </a:rPr>
              <a:t>– Disaster Risk Management</a:t>
            </a:r>
          </a:p>
        </p:txBody>
      </p:sp>
      <p:sp>
        <p:nvSpPr>
          <p:cNvPr id="3" name="Content Placeholder 2">
            <a:extLst>
              <a:ext uri="{FF2B5EF4-FFF2-40B4-BE49-F238E27FC236}">
                <a16:creationId xmlns:a16="http://schemas.microsoft.com/office/drawing/2014/main" id="{C65301C1-114B-435D-A1FD-681EAFA75AB1}"/>
              </a:ext>
            </a:extLst>
          </p:cNvPr>
          <p:cNvSpPr>
            <a:spLocks noGrp="1"/>
          </p:cNvSpPr>
          <p:nvPr>
            <p:ph idx="1"/>
          </p:nvPr>
        </p:nvSpPr>
        <p:spPr>
          <a:xfrm>
            <a:off x="493609" y="2156519"/>
            <a:ext cx="12413723" cy="4654028"/>
          </a:xfrm>
        </p:spPr>
        <p:txBody>
          <a:bodyPr/>
          <a:lstStyle/>
          <a:p>
            <a:pPr marL="567123" indent="-567123">
              <a:buFont typeface="+mj-lt"/>
              <a:buAutoNum type="arabicPeriod"/>
            </a:pPr>
            <a:endParaRPr lang="en-AU" dirty="0"/>
          </a:p>
          <a:p>
            <a:pPr marL="567123" indent="-567123">
              <a:buFont typeface="+mj-lt"/>
              <a:buAutoNum type="arabicPeriod"/>
            </a:pPr>
            <a:r>
              <a:rPr lang="en-AU" dirty="0"/>
              <a:t>Reduces/Avoiding loss and negative long term impacts when disaster strikes</a:t>
            </a:r>
          </a:p>
          <a:p>
            <a:pPr marL="567123" indent="-567123">
              <a:buFont typeface="+mj-lt"/>
              <a:buAutoNum type="arabicPeriod"/>
            </a:pPr>
            <a:endParaRPr lang="en-AU" dirty="0"/>
          </a:p>
          <a:p>
            <a:pPr marL="567123" indent="-567123">
              <a:buFont typeface="+mj-lt"/>
              <a:buAutoNum type="arabicPeriod"/>
            </a:pPr>
            <a:r>
              <a:rPr lang="en-AU" dirty="0"/>
              <a:t>Stimulates Economic activity of reducing actual and perceived disaster risk</a:t>
            </a:r>
          </a:p>
          <a:p>
            <a:pPr marL="567123" indent="-567123">
              <a:buFont typeface="+mj-lt"/>
              <a:buAutoNum type="arabicPeriod"/>
            </a:pPr>
            <a:endParaRPr lang="en-AU" dirty="0"/>
          </a:p>
          <a:p>
            <a:pPr marL="567123" indent="-567123">
              <a:buFont typeface="+mj-lt"/>
              <a:buAutoNum type="arabicPeriod"/>
            </a:pPr>
            <a:r>
              <a:rPr lang="en-AU" dirty="0"/>
              <a:t>Provides social, environmental and economic benefits</a:t>
            </a:r>
          </a:p>
          <a:p>
            <a:pPr marL="567123" indent="-567123">
              <a:buFont typeface="+mj-lt"/>
              <a:buAutoNum type="arabicPeriod"/>
            </a:pPr>
            <a:endParaRPr lang="en-AU" dirty="0"/>
          </a:p>
          <a:p>
            <a:pPr marL="0" indent="0" algn="r">
              <a:buNone/>
            </a:pPr>
            <a:r>
              <a:rPr lang="en-AU" dirty="0"/>
              <a:t>							</a:t>
            </a:r>
            <a:r>
              <a:rPr lang="en-AU" sz="2205" dirty="0" err="1"/>
              <a:t>Surminski</a:t>
            </a:r>
            <a:r>
              <a:rPr lang="en-AU" sz="2205" dirty="0"/>
              <a:t> &amp; Tanner, 2016</a:t>
            </a:r>
            <a:br>
              <a:rPr lang="en-AU" dirty="0"/>
            </a:br>
            <a:r>
              <a:rPr lang="en-AU" dirty="0"/>
              <a:t>T</a:t>
            </a:r>
          </a:p>
          <a:p>
            <a:pPr marL="0" indent="0">
              <a:buNone/>
            </a:pPr>
            <a:endParaRPr lang="en-AU" dirty="0"/>
          </a:p>
        </p:txBody>
      </p:sp>
    </p:spTree>
    <p:extLst>
      <p:ext uri="{BB962C8B-B14F-4D97-AF65-F5344CB8AC3E}">
        <p14:creationId xmlns:p14="http://schemas.microsoft.com/office/powerpoint/2010/main" val="4061225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5928B-EFC4-45AD-838B-ECD06695FEB2}"/>
              </a:ext>
            </a:extLst>
          </p:cNvPr>
          <p:cNvSpPr>
            <a:spLocks noGrp="1"/>
          </p:cNvSpPr>
          <p:nvPr>
            <p:ph type="title"/>
          </p:nvPr>
        </p:nvSpPr>
        <p:spPr>
          <a:xfrm>
            <a:off x="493609" y="402391"/>
            <a:ext cx="12413723" cy="1824264"/>
          </a:xfrm>
        </p:spPr>
        <p:txBody>
          <a:bodyPr/>
          <a:lstStyle/>
          <a:p>
            <a:pPr algn="l"/>
            <a:r>
              <a:rPr lang="en-AU" dirty="0">
                <a:solidFill>
                  <a:schemeClr val="accent1">
                    <a:lumMod val="75000"/>
                  </a:schemeClr>
                </a:solidFill>
              </a:rPr>
              <a:t>The insurance industry’s core business is to understand, manage and carry risk</a:t>
            </a:r>
            <a:br>
              <a:rPr lang="en-AU" dirty="0"/>
            </a:br>
            <a:endParaRPr lang="en-AU" dirty="0"/>
          </a:p>
        </p:txBody>
      </p:sp>
      <p:sp>
        <p:nvSpPr>
          <p:cNvPr id="3" name="Content Placeholder 2">
            <a:extLst>
              <a:ext uri="{FF2B5EF4-FFF2-40B4-BE49-F238E27FC236}">
                <a16:creationId xmlns:a16="http://schemas.microsoft.com/office/drawing/2014/main" id="{CB73B376-E6FA-4342-A0C1-3D1517655E57}"/>
              </a:ext>
            </a:extLst>
          </p:cNvPr>
          <p:cNvSpPr>
            <a:spLocks noGrp="1"/>
          </p:cNvSpPr>
          <p:nvPr>
            <p:ph idx="1"/>
          </p:nvPr>
        </p:nvSpPr>
        <p:spPr>
          <a:xfrm>
            <a:off x="493609" y="2371523"/>
            <a:ext cx="12413723" cy="4439023"/>
          </a:xfrm>
        </p:spPr>
        <p:txBody>
          <a:bodyPr/>
          <a:lstStyle/>
          <a:p>
            <a:pPr marL="0" indent="0">
              <a:buNone/>
            </a:pPr>
            <a:r>
              <a:rPr lang="en-AU" dirty="0"/>
              <a:t>Understanding the disaster risk continuum includes but is not restricted to insurers.</a:t>
            </a:r>
          </a:p>
          <a:p>
            <a:pPr marL="504110" lvl="1" indent="0">
              <a:buNone/>
            </a:pPr>
            <a:endParaRPr lang="en-AU" sz="1985" dirty="0"/>
          </a:p>
          <a:p>
            <a:pPr marL="0" indent="0">
              <a:buNone/>
            </a:pPr>
            <a:r>
              <a:rPr lang="en-AU" dirty="0"/>
              <a:t>Insurers provide a strong foundation in building disaster resilience:</a:t>
            </a:r>
          </a:p>
          <a:p>
            <a:pPr lvl="1"/>
            <a:endParaRPr lang="en-AU" dirty="0"/>
          </a:p>
          <a:p>
            <a:pPr lvl="1">
              <a:spcAft>
                <a:spcPts val="661"/>
              </a:spcAft>
            </a:pPr>
            <a:r>
              <a:rPr lang="en-AU" dirty="0"/>
              <a:t>provide a financial risk management instrument in disaster risk financing.</a:t>
            </a:r>
          </a:p>
          <a:p>
            <a:pPr lvl="1">
              <a:spcAft>
                <a:spcPts val="661"/>
              </a:spcAft>
            </a:pPr>
            <a:r>
              <a:rPr lang="en-AU" dirty="0"/>
              <a:t>manage and carry risks.</a:t>
            </a:r>
          </a:p>
          <a:p>
            <a:pPr lvl="1"/>
            <a:r>
              <a:rPr lang="en-AU" dirty="0"/>
              <a:t>invest in the mitigation of risks.</a:t>
            </a:r>
          </a:p>
          <a:p>
            <a:pPr marL="504110" lvl="1" indent="0" algn="r">
              <a:buNone/>
            </a:pPr>
            <a:r>
              <a:rPr lang="en-AU" dirty="0"/>
              <a:t>								</a:t>
            </a:r>
            <a:r>
              <a:rPr lang="en-AU" sz="2205" dirty="0"/>
              <a:t>(UNEP Finance initiative, 2014)</a:t>
            </a:r>
          </a:p>
          <a:p>
            <a:pPr marL="0" indent="0" algn="ctr">
              <a:buNone/>
            </a:pPr>
            <a:endParaRPr lang="en-AU" dirty="0"/>
          </a:p>
          <a:p>
            <a:pPr marL="0" indent="0" algn="ctr">
              <a:buNone/>
            </a:pPr>
            <a:endParaRPr lang="en-AU" dirty="0"/>
          </a:p>
        </p:txBody>
      </p:sp>
    </p:spTree>
    <p:extLst>
      <p:ext uri="{BB962C8B-B14F-4D97-AF65-F5344CB8AC3E}">
        <p14:creationId xmlns:p14="http://schemas.microsoft.com/office/powerpoint/2010/main" val="2106561716"/>
      </p:ext>
    </p:extLst>
  </p:cSld>
  <p:clrMapOvr>
    <a:masterClrMapping/>
  </p:clrMapOvr>
</p:sld>
</file>

<file path=ppt/theme/theme1.xml><?xml version="1.0" encoding="utf-8"?>
<a:theme xmlns:a="http://schemas.openxmlformats.org/drawingml/2006/main" name="LGMS_Template Powerpoint">
  <a:themeElements>
    <a:clrScheme name="_JLT Bright Blue">
      <a:dk1>
        <a:srgbClr val="0C2340"/>
      </a:dk1>
      <a:lt1>
        <a:srgbClr val="FFFFFF"/>
      </a:lt1>
      <a:dk2>
        <a:srgbClr val="00AFD7"/>
      </a:dk2>
      <a:lt2>
        <a:srgbClr val="FFFFFF"/>
      </a:lt2>
      <a:accent1>
        <a:srgbClr val="0C2340"/>
      </a:accent1>
      <a:accent2>
        <a:srgbClr val="00AFD7"/>
      </a:accent2>
      <a:accent3>
        <a:srgbClr val="BF0D3E"/>
      </a:accent3>
      <a:accent4>
        <a:srgbClr val="F2A900"/>
      </a:accent4>
      <a:accent5>
        <a:srgbClr val="E31C79"/>
      </a:accent5>
      <a:accent6>
        <a:srgbClr val="A8AD00"/>
      </a:accent6>
      <a:hlink>
        <a:srgbClr val="616A74"/>
      </a:hlink>
      <a:folHlink>
        <a:srgbClr val="0C2340"/>
      </a:folHlink>
    </a:clrScheme>
    <a:fontScheme name="_JL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sz="11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tx1"/>
        </a:solidFill>
      </a:spPr>
      <a:bodyPr wrap="square" lIns="90000" tIns="90000" rIns="90000" bIns="90000" rtlCol="0" anchor="ctr" anchorCtr="0">
        <a:spAutoFit/>
      </a:bodyPr>
      <a:lstStyle>
        <a:defPPr algn="ctr">
          <a:defRPr sz="1100" dirty="0" err="1" smtClean="0">
            <a:solidFill>
              <a:schemeClr val="bg1"/>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GAQ Indigenous PowerPoint" id="{1CCBE759-E66B-44F4-A669-B663C331B0C2}" vid="{1F4EB618-9DE2-40B5-9C87-D5D286F68635}"/>
    </a:ext>
  </a:extLst>
</a:theme>
</file>

<file path=ppt/theme/theme3.xml><?xml version="1.0" encoding="utf-8"?>
<a:theme xmlns:a="http://schemas.openxmlformats.org/drawingml/2006/main" name="1_LGMS_Template Powerpoint">
  <a:themeElements>
    <a:clrScheme name="_JLT Bright Blue">
      <a:dk1>
        <a:srgbClr val="0C2340"/>
      </a:dk1>
      <a:lt1>
        <a:srgbClr val="FFFFFF"/>
      </a:lt1>
      <a:dk2>
        <a:srgbClr val="00AFD7"/>
      </a:dk2>
      <a:lt2>
        <a:srgbClr val="FFFFFF"/>
      </a:lt2>
      <a:accent1>
        <a:srgbClr val="0C2340"/>
      </a:accent1>
      <a:accent2>
        <a:srgbClr val="00AFD7"/>
      </a:accent2>
      <a:accent3>
        <a:srgbClr val="BF0D3E"/>
      </a:accent3>
      <a:accent4>
        <a:srgbClr val="F2A900"/>
      </a:accent4>
      <a:accent5>
        <a:srgbClr val="E31C79"/>
      </a:accent5>
      <a:accent6>
        <a:srgbClr val="A8AD00"/>
      </a:accent6>
      <a:hlink>
        <a:srgbClr val="616A74"/>
      </a:hlink>
      <a:folHlink>
        <a:srgbClr val="0C2340"/>
      </a:folHlink>
    </a:clrScheme>
    <a:fontScheme name="_JL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sz="11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tx1"/>
        </a:solidFill>
      </a:spPr>
      <a:bodyPr wrap="square" lIns="90000" tIns="90000" rIns="90000" bIns="90000" rtlCol="0" anchor="ctr" anchorCtr="0">
        <a:spAutoFit/>
      </a:bodyPr>
      <a:lstStyle>
        <a:defPPr algn="ctr">
          <a:defRPr sz="1100" dirty="0" err="1" smtClean="0">
            <a:solidFill>
              <a:schemeClr val="bg1"/>
            </a:soli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AFB273ED26AC4B804B59852A18CB8B" ma:contentTypeVersion="10" ma:contentTypeDescription="Create a new document." ma:contentTypeScope="" ma:versionID="efb5a8f3b362f782a542dafe9765bdc9">
  <xsd:schema xmlns:xsd="http://www.w3.org/2001/XMLSchema" xmlns:xs="http://www.w3.org/2001/XMLSchema" xmlns:p="http://schemas.microsoft.com/office/2006/metadata/properties" xmlns:ns2="e64b535d-bf68-45c5-a4e6-f4ceb4b6e12a" targetNamespace="http://schemas.microsoft.com/office/2006/metadata/properties" ma:root="true" ma:fieldsID="6d6367cdbebb691bf0e69107bc4d7713" ns2:_="">
    <xsd:import namespace="e64b535d-bf68-45c5-a4e6-f4ceb4b6e1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4b535d-bf68-45c5-a4e6-f4ceb4b6e1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E0A049-CE1A-4CB5-A22B-88E90C09466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21516A6-A2B5-42CF-89F5-3B49351E0356}">
  <ds:schemaRefs>
    <ds:schemaRef ds:uri="http://schemas.microsoft.com/sharepoint/v3/contenttype/forms"/>
  </ds:schemaRefs>
</ds:datastoreItem>
</file>

<file path=customXml/itemProps3.xml><?xml version="1.0" encoding="utf-8"?>
<ds:datastoreItem xmlns:ds="http://schemas.openxmlformats.org/officeDocument/2006/customXml" ds:itemID="{7B258FED-BBF4-43A2-906D-9828C7CF4B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4b535d-bf68-45c5-a4e6-f4ceb4b6e1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LGMS_Townsville v2</Template>
  <TotalTime>172</TotalTime>
  <Words>3306</Words>
  <Application>Microsoft Office PowerPoint</Application>
  <PresentationFormat>Custom</PresentationFormat>
  <Paragraphs>594</Paragraphs>
  <Slides>55</Slides>
  <Notes>42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55</vt:i4>
      </vt:variant>
    </vt:vector>
  </HeadingPairs>
  <TitlesOfParts>
    <vt:vector size="66" baseType="lpstr">
      <vt:lpstr>Arial</vt:lpstr>
      <vt:lpstr>Arial (headings)</vt:lpstr>
      <vt:lpstr>Calibri</vt:lpstr>
      <vt:lpstr>Frutiger 45 Light</vt:lpstr>
      <vt:lpstr>Frutiger 55 Roman</vt:lpstr>
      <vt:lpstr>Poppins</vt:lpstr>
      <vt:lpstr>Symbol</vt:lpstr>
      <vt:lpstr>Wingdings</vt:lpstr>
      <vt:lpstr>LGMS_Template Powerpoint</vt:lpstr>
      <vt:lpstr>1_Office Theme</vt:lpstr>
      <vt:lpstr>1_LGMS_Template Powerpoint</vt:lpstr>
      <vt:lpstr>DSDFSFASDFLGM</vt:lpstr>
      <vt:lpstr>housekeeping</vt:lpstr>
      <vt:lpstr>AGENDA</vt:lpstr>
      <vt:lpstr> Insurance: the foundation of building community resilience       </vt:lpstr>
      <vt:lpstr>Bureau of Meteorology summer outlook  </vt:lpstr>
      <vt:lpstr>Insurance has a critical role to play in promoting disaster resilience</vt:lpstr>
      <vt:lpstr>“If a disaster strikes the Government will fix things” </vt:lpstr>
      <vt:lpstr>Insurance and the triple dividend of resilience – Disaster Risk Management</vt:lpstr>
      <vt:lpstr>The insurance industry’s core business is to understand, manage and carry risk </vt:lpstr>
      <vt:lpstr>Mitigation of natural hazards related damages</vt:lpstr>
      <vt:lpstr>Presentation Agenda</vt:lpstr>
      <vt:lpstr>Why you cannot ignore natural hazards</vt:lpstr>
      <vt:lpstr>Common myths about natural hazards</vt:lpstr>
      <vt:lpstr>Common myths about natural hazards</vt:lpstr>
      <vt:lpstr>Common myths about natural hazards</vt:lpstr>
      <vt:lpstr>Common myths about natural hazards</vt:lpstr>
      <vt:lpstr>Common myths about natural hazards</vt:lpstr>
      <vt:lpstr>Common myths about natural hazards</vt:lpstr>
      <vt:lpstr>Common myths about natural hazards</vt:lpstr>
      <vt:lpstr>Common myths about natural hazards</vt:lpstr>
      <vt:lpstr>Common myths about natural hazards</vt:lpstr>
      <vt:lpstr>Common myths about natural hazards</vt:lpstr>
      <vt:lpstr>Common myths about natural hazards</vt:lpstr>
      <vt:lpstr>Common myths about natural hazards</vt:lpstr>
      <vt:lpstr>Common myths about natural hazards</vt:lpstr>
      <vt:lpstr>Common myths about natural hazards</vt:lpstr>
      <vt:lpstr>Common myths about natural hazards</vt:lpstr>
      <vt:lpstr>How you can mitigate natcat damages</vt:lpstr>
      <vt:lpstr>How you can mitigate natcat damages</vt:lpstr>
      <vt:lpstr>How you can mitigate natcat damages</vt:lpstr>
      <vt:lpstr>How you can mitigate natcat damages</vt:lpstr>
      <vt:lpstr>How you can mitigate natcat damages</vt:lpstr>
      <vt:lpstr>How you can mitigate natcat damages</vt:lpstr>
      <vt:lpstr>How you can mitigate natcat damages</vt:lpstr>
      <vt:lpstr>How you can mitigate natcat damages</vt:lpstr>
      <vt:lpstr>How you can mitigate natcat damages</vt:lpstr>
      <vt:lpstr>How you can mitigate natcat damages</vt:lpstr>
      <vt:lpstr>How you can mitigate natcat damages</vt:lpstr>
      <vt:lpstr>How you can mitigate natcat damages</vt:lpstr>
      <vt:lpstr>How you can mitigate natcat damages</vt:lpstr>
      <vt:lpstr>How you can mitigate natcat damages</vt:lpstr>
      <vt:lpstr>How you can mitigate natcat damages</vt:lpstr>
      <vt:lpstr>How you can mitigate natcat damages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vt:lpstr>
    </vt:vector>
  </TitlesOfParts>
  <Company>Jardine Lloyd Thompson Australia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SUBTITLE</dc:title>
  <dc:creator>Rachael Lindsay</dc:creator>
  <cp:lastModifiedBy>Samantha Ryalls</cp:lastModifiedBy>
  <cp:revision>7</cp:revision>
  <cp:lastPrinted>2014-08-13T08:41:20Z</cp:lastPrinted>
  <dcterms:created xsi:type="dcterms:W3CDTF">2020-07-24T07:08:59Z</dcterms:created>
  <dcterms:modified xsi:type="dcterms:W3CDTF">2020-10-29T01:26:00Z</dcterms:modified>
  <cp:version>1.0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_MediaSterling">
    <vt:bool>true</vt:bool>
  </property>
  <property fmtid="{D5CDD505-2E9C-101B-9397-08002B2CF9AE}" pid="3" name="MS_LanguageKey">
    <vt:i4>2057</vt:i4>
  </property>
  <property fmtid="{D5CDD505-2E9C-101B-9397-08002B2CF9AE}" pid="4" name="MS_ClientFolder">
    <vt:lpwstr>Research_English (UK)\</vt:lpwstr>
  </property>
  <property fmtid="{D5CDD505-2E9C-101B-9397-08002B2CF9AE}" pid="5" name="ContentTypeId">
    <vt:lpwstr>0x010100D1AFB273ED26AC4B804B59852A18CB8B</vt:lpwstr>
  </property>
  <property fmtid="{D5CDD505-2E9C-101B-9397-08002B2CF9AE}" pid="6" name="_dlc_DocIdItemGuid">
    <vt:lpwstr>3cfd769a-b56f-4666-8e5a-2d6b84a4c93e</vt:lpwstr>
  </property>
  <property fmtid="{D5CDD505-2E9C-101B-9397-08002B2CF9AE}" pid="7" name="Order">
    <vt:r8>17500</vt:r8>
  </property>
</Properties>
</file>